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6445acbd12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43bf1c3634576"/>
  </p:sldMasterIdLst>
  <p:sldIdLst>
    <p:sldId xmlns:r="http://schemas.openxmlformats.org/officeDocument/2006/relationships" id="256" r:id="R9068fbf007bb4601"/>
    <p:sldId xmlns:r="http://schemas.openxmlformats.org/officeDocument/2006/relationships" id="257" r:id="Rbb410028fccf494a"/>
    <p:sldId xmlns:r="http://schemas.openxmlformats.org/officeDocument/2006/relationships" id="258" r:id="Rae9f5d1bc4ba4297"/>
    <p:sldId xmlns:r="http://schemas.openxmlformats.org/officeDocument/2006/relationships" id="259" r:id="Raf22de41c0674d88"/>
    <p:sldId xmlns:r="http://schemas.openxmlformats.org/officeDocument/2006/relationships" id="260" r:id="Rdb48a919aeaa4f6e"/>
    <p:sldId xmlns:r="http://schemas.openxmlformats.org/officeDocument/2006/relationships" id="261" r:id="R61ffe89eedaa42de"/>
    <p:sldId xmlns:r="http://schemas.openxmlformats.org/officeDocument/2006/relationships" id="262" r:id="R115e01c4762a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43bf1c3634576" /><Relationship Type="http://schemas.openxmlformats.org/officeDocument/2006/relationships/slide" Target="/ppt/slides/slide1.xml" Id="R9068fbf007bb4601" /><Relationship Type="http://schemas.openxmlformats.org/officeDocument/2006/relationships/slide" Target="/ppt/slides/slide2.xml" Id="Rbb410028fccf494a" /><Relationship Type="http://schemas.openxmlformats.org/officeDocument/2006/relationships/slide" Target="/ppt/slides/slide3.xml" Id="Rae9f5d1bc4ba4297" /><Relationship Type="http://schemas.openxmlformats.org/officeDocument/2006/relationships/slide" Target="/ppt/slides/slide4.xml" Id="Raf22de41c0674d88" /><Relationship Type="http://schemas.openxmlformats.org/officeDocument/2006/relationships/slide" Target="/ppt/slides/slide5.xml" Id="Rdb48a919aeaa4f6e" /><Relationship Type="http://schemas.openxmlformats.org/officeDocument/2006/relationships/slide" Target="/ppt/slides/slide6.xml" Id="R61ffe89eedaa42de" /><Relationship Type="http://schemas.openxmlformats.org/officeDocument/2006/relationships/slide" Target="/ppt/slides/slide7.xml" Id="R115e01c4762a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dac4a088f647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a7b362874974" /><Relationship Type="http://schemas.openxmlformats.org/officeDocument/2006/relationships/theme" Target="/ppt/slideMasters/theme/theme1.xml" Id="Rf184bbd518c04e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4ba7b36287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6cf4a4fb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bcbfd172e4e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1c7c945d840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97dd1a6f2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9eeab395a42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1a584fdf2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de85744e1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RØNNING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ANLEGG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15 505 964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279 389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1 493 884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Herman Wessels vei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26 37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pal@pranlegg.no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889 255 722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RØNNING ANLEGG AS</a:t>
            </a:r>
          </a:p>
        </p:txBody>
      </p:sp>
    </p:spTree>
  </p:cSld>
  <p:clrMapOvr>
    <a:masterClrMapping xmlns:a="http://schemas.openxmlformats.org/drawingml/2006/main"/>
  </p:clrMapOvr>
</p:sld>
</file>