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57aae4809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6f6772ec14d59"/>
  </p:sldMasterIdLst>
  <p:sldIdLst>
    <p:sldId xmlns:r="http://schemas.openxmlformats.org/officeDocument/2006/relationships" id="256" r:id="R4f8797960ebf4e0f"/>
    <p:sldId xmlns:r="http://schemas.openxmlformats.org/officeDocument/2006/relationships" id="257" r:id="Ra9f145aba27b483b"/>
    <p:sldId xmlns:r="http://schemas.openxmlformats.org/officeDocument/2006/relationships" id="258" r:id="R2e500969016141db"/>
    <p:sldId xmlns:r="http://schemas.openxmlformats.org/officeDocument/2006/relationships" id="259" r:id="Ra129d378ca5f454a"/>
    <p:sldId xmlns:r="http://schemas.openxmlformats.org/officeDocument/2006/relationships" id="260" r:id="R344d6675ca764599"/>
    <p:sldId xmlns:r="http://schemas.openxmlformats.org/officeDocument/2006/relationships" id="261" r:id="Rf1bcf1ded373497b"/>
    <p:sldId xmlns:r="http://schemas.openxmlformats.org/officeDocument/2006/relationships" id="262" r:id="R3c2259ae0366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6f6772ec14d59" /><Relationship Type="http://schemas.openxmlformats.org/officeDocument/2006/relationships/slide" Target="/ppt/slides/slide1.xml" Id="R4f8797960ebf4e0f" /><Relationship Type="http://schemas.openxmlformats.org/officeDocument/2006/relationships/slide" Target="/ppt/slides/slide2.xml" Id="Ra9f145aba27b483b" /><Relationship Type="http://schemas.openxmlformats.org/officeDocument/2006/relationships/slide" Target="/ppt/slides/slide3.xml" Id="R2e500969016141db" /><Relationship Type="http://schemas.openxmlformats.org/officeDocument/2006/relationships/slide" Target="/ppt/slides/slide4.xml" Id="Ra129d378ca5f454a" /><Relationship Type="http://schemas.openxmlformats.org/officeDocument/2006/relationships/slide" Target="/ppt/slides/slide5.xml" Id="R344d6675ca764599" /><Relationship Type="http://schemas.openxmlformats.org/officeDocument/2006/relationships/slide" Target="/ppt/slides/slide6.xml" Id="Rf1bcf1ded373497b" /><Relationship Type="http://schemas.openxmlformats.org/officeDocument/2006/relationships/slide" Target="/ppt/slides/slide7.xml" Id="R3c2259ae0366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75834c7854d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1405eeace4447" /><Relationship Type="http://schemas.openxmlformats.org/officeDocument/2006/relationships/theme" Target="/ppt/slideMasters/theme/theme1.xml" Id="Rdb649798679740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1405eeace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96a581d72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fa7f1172a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35a280add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e72dee896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7b9a4e71f4e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1adf75db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56d4a2517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ANNE 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SÆGROV STEIN ODDVAR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