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9bb9c71e4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13c60dadb24061"/>
  </p:sldMasterIdLst>
  <p:sldIdLst>
    <p:sldId xmlns:r="http://schemas.openxmlformats.org/officeDocument/2006/relationships" id="256" r:id="R1c396cf1b8114891"/>
    <p:sldId xmlns:r="http://schemas.openxmlformats.org/officeDocument/2006/relationships" id="257" r:id="R0d79d2397f0f4f85"/>
    <p:sldId xmlns:r="http://schemas.openxmlformats.org/officeDocument/2006/relationships" id="258" r:id="R21f7120c9ec64dc0"/>
    <p:sldId xmlns:r="http://schemas.openxmlformats.org/officeDocument/2006/relationships" id="259" r:id="R3a181ca1ab9647f4"/>
    <p:sldId xmlns:r="http://schemas.openxmlformats.org/officeDocument/2006/relationships" id="260" r:id="R99b0ebdabf0b46be"/>
    <p:sldId xmlns:r="http://schemas.openxmlformats.org/officeDocument/2006/relationships" id="261" r:id="Redc8bce6a4e5433f"/>
    <p:sldId xmlns:r="http://schemas.openxmlformats.org/officeDocument/2006/relationships" id="262" r:id="Rf28eb30515ba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3c60dadb24061" /><Relationship Type="http://schemas.openxmlformats.org/officeDocument/2006/relationships/slide" Target="/ppt/slides/slide1.xml" Id="R1c396cf1b8114891" /><Relationship Type="http://schemas.openxmlformats.org/officeDocument/2006/relationships/slide" Target="/ppt/slides/slide2.xml" Id="R0d79d2397f0f4f85" /><Relationship Type="http://schemas.openxmlformats.org/officeDocument/2006/relationships/slide" Target="/ppt/slides/slide3.xml" Id="R21f7120c9ec64dc0" /><Relationship Type="http://schemas.openxmlformats.org/officeDocument/2006/relationships/slide" Target="/ppt/slides/slide4.xml" Id="R3a181ca1ab9647f4" /><Relationship Type="http://schemas.openxmlformats.org/officeDocument/2006/relationships/slide" Target="/ppt/slides/slide5.xml" Id="R99b0ebdabf0b46be" /><Relationship Type="http://schemas.openxmlformats.org/officeDocument/2006/relationships/slide" Target="/ppt/slides/slide6.xml" Id="Redc8bce6a4e5433f" /><Relationship Type="http://schemas.openxmlformats.org/officeDocument/2006/relationships/slide" Target="/ppt/slides/slide7.xml" Id="Rf28eb30515ba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e944064e7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0ec84c334fa6" /><Relationship Type="http://schemas.openxmlformats.org/officeDocument/2006/relationships/theme" Target="/ppt/slideMasters/theme/theme1.xml" Id="R38bef506196b4b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30ec84c33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6c8e5d68e4c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7ef49a76d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1727662704e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9a8c2e879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4c9a64ef3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88637393645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e1ce0ec9f4f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HEMMINGODDEN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HEMMINGODDEN AS ble etablert [år] og holder til i Ballstad.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−770 375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14 660 293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39 881 199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Øyaveien 67A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8373 Ballstad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trond@hemmingodden.no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890 033 792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HEMMINGODDEN AS</a:t>
            </a:r>
          </a:p>
        </p:txBody>
      </p:sp>
    </p:spTree>
  </p:cSld>
  <p:clrMapOvr>
    <a:masterClrMapping xmlns:a="http://schemas.openxmlformats.org/drawingml/2006/main"/>
  </p:clrMapOvr>
</p:sld>
</file>