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950349f20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90badd1824ce6"/>
  </p:sldMasterIdLst>
  <p:sldIdLst>
    <p:sldId xmlns:r="http://schemas.openxmlformats.org/officeDocument/2006/relationships" id="256" r:id="Raae20d4636974fb4"/>
    <p:sldId xmlns:r="http://schemas.openxmlformats.org/officeDocument/2006/relationships" id="257" r:id="R7be34c51d8964110"/>
    <p:sldId xmlns:r="http://schemas.openxmlformats.org/officeDocument/2006/relationships" id="258" r:id="Rd71ad56b698641f8"/>
    <p:sldId xmlns:r="http://schemas.openxmlformats.org/officeDocument/2006/relationships" id="259" r:id="R28ae0f58cfd246fd"/>
    <p:sldId xmlns:r="http://schemas.openxmlformats.org/officeDocument/2006/relationships" id="260" r:id="R7f36a1dd948d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90badd1824ce6" /><Relationship Type="http://schemas.openxmlformats.org/officeDocument/2006/relationships/slide" Target="/ppt/slides/slide1.xml" Id="Raae20d4636974fb4" /><Relationship Type="http://schemas.openxmlformats.org/officeDocument/2006/relationships/slide" Target="/ppt/slides/slide2.xml" Id="R7be34c51d8964110" /><Relationship Type="http://schemas.openxmlformats.org/officeDocument/2006/relationships/slide" Target="/ppt/slides/slide3.xml" Id="Rd71ad56b698641f8" /><Relationship Type="http://schemas.openxmlformats.org/officeDocument/2006/relationships/slide" Target="/ppt/slides/slide4.xml" Id="R28ae0f58cfd246fd" /><Relationship Type="http://schemas.openxmlformats.org/officeDocument/2006/relationships/slide" Target="/ppt/slides/slide5.xml" Id="R7f36a1dd948d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03c3eb362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7273dc2614a51" /><Relationship Type="http://schemas.openxmlformats.org/officeDocument/2006/relationships/theme" Target="/ppt/slideMasters/theme/theme1.xml" Id="R255b4a7af74d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b7273dc261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5a01447cd41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aecf479a3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0ec71015c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d2658804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38696df0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