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a89c9bf2724b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ac8174bc394e7a"/>
  </p:sldMasterIdLst>
  <p:sldIdLst>
    <p:sldId xmlns:r="http://schemas.openxmlformats.org/officeDocument/2006/relationships" id="256" r:id="R7308de44e4dd4ff3"/>
    <p:sldId xmlns:r="http://schemas.openxmlformats.org/officeDocument/2006/relationships" id="257" r:id="R5ebefdc9ac344919"/>
    <p:sldId xmlns:r="http://schemas.openxmlformats.org/officeDocument/2006/relationships" id="258" r:id="Rd469c4ebbd244eea"/>
    <p:sldId xmlns:r="http://schemas.openxmlformats.org/officeDocument/2006/relationships" id="259" r:id="R6d761f26e4094099"/>
    <p:sldId xmlns:r="http://schemas.openxmlformats.org/officeDocument/2006/relationships" id="260" r:id="R653d36f718d3444f"/>
    <p:sldId xmlns:r="http://schemas.openxmlformats.org/officeDocument/2006/relationships" id="261" r:id="R1531fcc4de4243d7"/>
    <p:sldId xmlns:r="http://schemas.openxmlformats.org/officeDocument/2006/relationships" id="262" r:id="R15bc84fe06fa43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ac8174bc394e7a" /><Relationship Type="http://schemas.openxmlformats.org/officeDocument/2006/relationships/slide" Target="/ppt/slides/slide1.xml" Id="R7308de44e4dd4ff3" /><Relationship Type="http://schemas.openxmlformats.org/officeDocument/2006/relationships/slide" Target="/ppt/slides/slide2.xml" Id="R5ebefdc9ac344919" /><Relationship Type="http://schemas.openxmlformats.org/officeDocument/2006/relationships/slide" Target="/ppt/slides/slide3.xml" Id="Rd469c4ebbd244eea" /><Relationship Type="http://schemas.openxmlformats.org/officeDocument/2006/relationships/slide" Target="/ppt/slides/slide4.xml" Id="R6d761f26e4094099" /><Relationship Type="http://schemas.openxmlformats.org/officeDocument/2006/relationships/slide" Target="/ppt/slides/slide5.xml" Id="R653d36f718d3444f" /><Relationship Type="http://schemas.openxmlformats.org/officeDocument/2006/relationships/slide" Target="/ppt/slides/slide6.xml" Id="R1531fcc4de4243d7" /><Relationship Type="http://schemas.openxmlformats.org/officeDocument/2006/relationships/slide" Target="/ppt/slides/slide7.xml" Id="R15bc84fe06fa43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843ed2e4c4d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f43bcf5964039" /><Relationship Type="http://schemas.openxmlformats.org/officeDocument/2006/relationships/theme" Target="/ppt/slideMasters/theme/theme1.xml" Id="Ra2f55be346a04f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bf43bcf59640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6ff29665a47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d7d04e03c48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a5d9a3b2c44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e5a10d04642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b4c8293e0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b1277f74a41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593858aef44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MCM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2 000 477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442 847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882 996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11 743 135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12 334 444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MEUCHE LASSE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Borgenveien 8J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lasse@meuche.no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890 250 432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