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5cd4e1e6656456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097c3fa976a4648"/>
  </p:sldMasterIdLst>
  <p:sldIdLst>
    <p:sldId xmlns:r="http://schemas.openxmlformats.org/officeDocument/2006/relationships" id="256" r:id="Rbf31e7ce60c34f32"/>
    <p:sldId xmlns:r="http://schemas.openxmlformats.org/officeDocument/2006/relationships" id="257" r:id="R75df70f3b8cf4431"/>
    <p:sldId xmlns:r="http://schemas.openxmlformats.org/officeDocument/2006/relationships" id="258" r:id="Rf298f7682ce54ee3"/>
    <p:sldId xmlns:r="http://schemas.openxmlformats.org/officeDocument/2006/relationships" id="259" r:id="Re199b0c60fea46ba"/>
    <p:sldId xmlns:r="http://schemas.openxmlformats.org/officeDocument/2006/relationships" id="260" r:id="R941a04c28c094492"/>
    <p:sldId xmlns:r="http://schemas.openxmlformats.org/officeDocument/2006/relationships" id="261" r:id="R4c0bc3f6f3b646ac"/>
    <p:sldId xmlns:r="http://schemas.openxmlformats.org/officeDocument/2006/relationships" id="262" r:id="R0922857b5f914e2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97c3fa976a4648" /><Relationship Type="http://schemas.openxmlformats.org/officeDocument/2006/relationships/slide" Target="/ppt/slides/slide1.xml" Id="Rbf31e7ce60c34f32" /><Relationship Type="http://schemas.openxmlformats.org/officeDocument/2006/relationships/slide" Target="/ppt/slides/slide2.xml" Id="R75df70f3b8cf4431" /><Relationship Type="http://schemas.openxmlformats.org/officeDocument/2006/relationships/slide" Target="/ppt/slides/slide3.xml" Id="Rf298f7682ce54ee3" /><Relationship Type="http://schemas.openxmlformats.org/officeDocument/2006/relationships/slide" Target="/ppt/slides/slide4.xml" Id="Re199b0c60fea46ba" /><Relationship Type="http://schemas.openxmlformats.org/officeDocument/2006/relationships/slide" Target="/ppt/slides/slide5.xml" Id="R941a04c28c094492" /><Relationship Type="http://schemas.openxmlformats.org/officeDocument/2006/relationships/slide" Target="/ppt/slides/slide6.xml" Id="R4c0bc3f6f3b646ac" /><Relationship Type="http://schemas.openxmlformats.org/officeDocument/2006/relationships/slide" Target="/ppt/slides/slide7.xml" Id="R0922857b5f914e2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51d499a039417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4c783b3d58491b" /><Relationship Type="http://schemas.openxmlformats.org/officeDocument/2006/relationships/theme" Target="/ppt/slideMasters/theme/theme1.xml" Id="R4a6c4cff413d4c3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14c783b3d5849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ecd67fc23d40d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8945fc01154ca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481a7adbda4ae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a06a4b02664b1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29375328524c6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b6188ee628466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d87b9af4a8453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FAGERLAND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FAGERLAND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FAGERLAND AS ble etablert [år] og holder til i Auklandshamn.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FAGERLAND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FAGERLAND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FAGERLAND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−17 289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340 174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3 040 417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3 388 952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FAGERLAND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NORDBØ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FAGERLAND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Fagerland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5551 Auklandshamn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71 71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891 497 482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FAGERLAND AS</a:t>
            </a:r>
          </a:p>
        </p:txBody>
      </p:sp>
    </p:spTree>
  </p:cSld>
  <p:clrMapOvr>
    <a:masterClrMapping xmlns:a="http://schemas.openxmlformats.org/drawingml/2006/main"/>
  </p:clrMapOvr>
</p:sld>
</file>