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12623715524d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90f161cf6141c1"/>
  </p:sldMasterIdLst>
  <p:sldIdLst>
    <p:sldId xmlns:r="http://schemas.openxmlformats.org/officeDocument/2006/relationships" id="256" r:id="R16d6ae33daf24eec"/>
    <p:sldId xmlns:r="http://schemas.openxmlformats.org/officeDocument/2006/relationships" id="257" r:id="R1852081497d94c45"/>
    <p:sldId xmlns:r="http://schemas.openxmlformats.org/officeDocument/2006/relationships" id="258" r:id="Rc1bbf0ad98f14939"/>
    <p:sldId xmlns:r="http://schemas.openxmlformats.org/officeDocument/2006/relationships" id="259" r:id="R5403f4540df94a6b"/>
    <p:sldId xmlns:r="http://schemas.openxmlformats.org/officeDocument/2006/relationships" id="260" r:id="R225576c928af46a7"/>
    <p:sldId xmlns:r="http://schemas.openxmlformats.org/officeDocument/2006/relationships" id="261" r:id="Ra88eca2c57d9461c"/>
    <p:sldId xmlns:r="http://schemas.openxmlformats.org/officeDocument/2006/relationships" id="262" r:id="R814888d582ec4f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90f161cf6141c1" /><Relationship Type="http://schemas.openxmlformats.org/officeDocument/2006/relationships/slide" Target="/ppt/slides/slide1.xml" Id="R16d6ae33daf24eec" /><Relationship Type="http://schemas.openxmlformats.org/officeDocument/2006/relationships/slide" Target="/ppt/slides/slide2.xml" Id="R1852081497d94c45" /><Relationship Type="http://schemas.openxmlformats.org/officeDocument/2006/relationships/slide" Target="/ppt/slides/slide3.xml" Id="Rc1bbf0ad98f14939" /><Relationship Type="http://schemas.openxmlformats.org/officeDocument/2006/relationships/slide" Target="/ppt/slides/slide4.xml" Id="R5403f4540df94a6b" /><Relationship Type="http://schemas.openxmlformats.org/officeDocument/2006/relationships/slide" Target="/ppt/slides/slide5.xml" Id="R225576c928af46a7" /><Relationship Type="http://schemas.openxmlformats.org/officeDocument/2006/relationships/slide" Target="/ppt/slides/slide6.xml" Id="Ra88eca2c57d9461c" /><Relationship Type="http://schemas.openxmlformats.org/officeDocument/2006/relationships/slide" Target="/ppt/slides/slide7.xml" Id="R814888d582ec4f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b77c671db647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e429c4cb84bd3" /><Relationship Type="http://schemas.openxmlformats.org/officeDocument/2006/relationships/theme" Target="/ppt/slideMasters/theme/theme1.xml" Id="Ra77dcf60214340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1e429c4cb84b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8a6fd7cbc45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6c93998b342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52a4a7ea648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0cfd0d3d646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8f9948ac748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77e7ae97041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4c8bd43e742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3 115 329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209 117 635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219 102 007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INSIGHT LUXEMBOURG XII S.À R.L.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BASSET HOLDING AS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PRINT OP  –  13,4 %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SKANDINAVISKE ENSKILDA BANKENS PS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SVF II EU AGGREGATOR (DE) LLC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CHRISTER ELMEHAGEN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891 753 632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INVEST AS</a:t>
            </a:r>
          </a:p>
        </p:txBody>
      </p:sp>
    </p:spTree>
  </p:cSld>
  <p:clrMapOvr>
    <a:masterClrMapping xmlns:a="http://schemas.openxmlformats.org/drawingml/2006/main"/>
  </p:clrMapOvr>
</p:sld>
</file>