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7173894cc340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9c25099f65479b"/>
  </p:sldMasterIdLst>
  <p:sldIdLst>
    <p:sldId xmlns:r="http://schemas.openxmlformats.org/officeDocument/2006/relationships" id="256" r:id="Re086b90fcf674b25"/>
    <p:sldId xmlns:r="http://schemas.openxmlformats.org/officeDocument/2006/relationships" id="257" r:id="R7ac204c148a8404c"/>
    <p:sldId xmlns:r="http://schemas.openxmlformats.org/officeDocument/2006/relationships" id="258" r:id="R5794823f6be74496"/>
    <p:sldId xmlns:r="http://schemas.openxmlformats.org/officeDocument/2006/relationships" id="259" r:id="R73ca82cc760d4cc3"/>
    <p:sldId xmlns:r="http://schemas.openxmlformats.org/officeDocument/2006/relationships" id="260" r:id="R40ef32605b0e4c29"/>
    <p:sldId xmlns:r="http://schemas.openxmlformats.org/officeDocument/2006/relationships" id="261" r:id="R374e709af11f48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c25099f65479b" /><Relationship Type="http://schemas.openxmlformats.org/officeDocument/2006/relationships/slide" Target="/ppt/slides/slide1.xml" Id="Re086b90fcf674b25" /><Relationship Type="http://schemas.openxmlformats.org/officeDocument/2006/relationships/slide" Target="/ppt/slides/slide2.xml" Id="R7ac204c148a8404c" /><Relationship Type="http://schemas.openxmlformats.org/officeDocument/2006/relationships/slide" Target="/ppt/slides/slide3.xml" Id="R5794823f6be74496" /><Relationship Type="http://schemas.openxmlformats.org/officeDocument/2006/relationships/slide" Target="/ppt/slides/slide4.xml" Id="R73ca82cc760d4cc3" /><Relationship Type="http://schemas.openxmlformats.org/officeDocument/2006/relationships/slide" Target="/ppt/slides/slide5.xml" Id="R40ef32605b0e4c29" /><Relationship Type="http://schemas.openxmlformats.org/officeDocument/2006/relationships/slide" Target="/ppt/slides/slide6.xml" Id="R374e709af11f48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976d0f1eca44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09013acd44051" /><Relationship Type="http://schemas.openxmlformats.org/officeDocument/2006/relationships/theme" Target="/ppt/slideMasters/theme/theme1.xml" Id="R99f9347fb77e4c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c09013acd440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5c43229ed4c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333bb0fff43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10b5a18414b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bd8294f8e4d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c8209d65341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9b6a2113947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AGUM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9 986 710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140 478 388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140 482 344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Umoe AS, Vollsveien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86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892 048 142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AGUM AS</a:t>
            </a:r>
          </a:p>
        </p:txBody>
      </p:sp>
    </p:spTree>
  </p:cSld>
  <p:clrMapOvr>
    <a:masterClrMapping xmlns:a="http://schemas.openxmlformats.org/drawingml/2006/main"/>
  </p:clrMapOvr>
</p:sld>
</file>