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a6e65f6bf0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6b625da4b74cbd"/>
  </p:sldMasterIdLst>
  <p:sldIdLst>
    <p:sldId xmlns:r="http://schemas.openxmlformats.org/officeDocument/2006/relationships" id="256" r:id="Ra68e6b2f5f3c45d4"/>
    <p:sldId xmlns:r="http://schemas.openxmlformats.org/officeDocument/2006/relationships" id="257" r:id="Re99c34acefb0409b"/>
    <p:sldId xmlns:r="http://schemas.openxmlformats.org/officeDocument/2006/relationships" id="258" r:id="R0f1e2a3852e04c84"/>
    <p:sldId xmlns:r="http://schemas.openxmlformats.org/officeDocument/2006/relationships" id="259" r:id="R58460213827048ae"/>
    <p:sldId xmlns:r="http://schemas.openxmlformats.org/officeDocument/2006/relationships" id="260" r:id="R146f8d6c3ace4dcf"/>
    <p:sldId xmlns:r="http://schemas.openxmlformats.org/officeDocument/2006/relationships" id="261" r:id="R704cab61822d44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b625da4b74cbd" /><Relationship Type="http://schemas.openxmlformats.org/officeDocument/2006/relationships/slide" Target="/ppt/slides/slide1.xml" Id="Ra68e6b2f5f3c45d4" /><Relationship Type="http://schemas.openxmlformats.org/officeDocument/2006/relationships/slide" Target="/ppt/slides/slide2.xml" Id="Re99c34acefb0409b" /><Relationship Type="http://schemas.openxmlformats.org/officeDocument/2006/relationships/slide" Target="/ppt/slides/slide3.xml" Id="R0f1e2a3852e04c84" /><Relationship Type="http://schemas.openxmlformats.org/officeDocument/2006/relationships/slide" Target="/ppt/slides/slide4.xml" Id="R58460213827048ae" /><Relationship Type="http://schemas.openxmlformats.org/officeDocument/2006/relationships/slide" Target="/ppt/slides/slide5.xml" Id="R146f8d6c3ace4dcf" /><Relationship Type="http://schemas.openxmlformats.org/officeDocument/2006/relationships/slide" Target="/ppt/slides/slide6.xml" Id="R704cab61822d44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10600657441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87251a3e04296" /><Relationship Type="http://schemas.openxmlformats.org/officeDocument/2006/relationships/theme" Target="/ppt/slideMasters/theme/theme1.xml" Id="R5db1cd847a2f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987251a3e042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d5c998bd349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dd61915ad49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9ec73883a48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ba92800eb44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653cb0f2048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c806f65344f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NUF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Måseskjærveien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95 33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monica.lislerud@bergento.no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893 136 142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