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ba22b1f4af64b5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ca3e58e34814770"/>
  </p:sldMasterIdLst>
  <p:sldIdLst>
    <p:sldId xmlns:r="http://schemas.openxmlformats.org/officeDocument/2006/relationships" id="256" r:id="R19b7d3ac078d4685"/>
    <p:sldId xmlns:r="http://schemas.openxmlformats.org/officeDocument/2006/relationships" id="257" r:id="R60ad7ea055734cdb"/>
    <p:sldId xmlns:r="http://schemas.openxmlformats.org/officeDocument/2006/relationships" id="258" r:id="R330e6b8f66c04fa7"/>
    <p:sldId xmlns:r="http://schemas.openxmlformats.org/officeDocument/2006/relationships" id="259" r:id="R1ca4ae6f23dc475d"/>
    <p:sldId xmlns:r="http://schemas.openxmlformats.org/officeDocument/2006/relationships" id="260" r:id="R2a450a2014c54030"/>
    <p:sldId xmlns:r="http://schemas.openxmlformats.org/officeDocument/2006/relationships" id="261" r:id="R2e0dfaa201a849a0"/>
    <p:sldId xmlns:r="http://schemas.openxmlformats.org/officeDocument/2006/relationships" id="262" r:id="Rc94f9827bf4843e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ca3e58e34814770" /><Relationship Type="http://schemas.openxmlformats.org/officeDocument/2006/relationships/slide" Target="/ppt/slides/slide1.xml" Id="R19b7d3ac078d4685" /><Relationship Type="http://schemas.openxmlformats.org/officeDocument/2006/relationships/slide" Target="/ppt/slides/slide2.xml" Id="R60ad7ea055734cdb" /><Relationship Type="http://schemas.openxmlformats.org/officeDocument/2006/relationships/slide" Target="/ppt/slides/slide3.xml" Id="R330e6b8f66c04fa7" /><Relationship Type="http://schemas.openxmlformats.org/officeDocument/2006/relationships/slide" Target="/ppt/slides/slide4.xml" Id="R1ca4ae6f23dc475d" /><Relationship Type="http://schemas.openxmlformats.org/officeDocument/2006/relationships/slide" Target="/ppt/slides/slide5.xml" Id="R2a450a2014c54030" /><Relationship Type="http://schemas.openxmlformats.org/officeDocument/2006/relationships/slide" Target="/ppt/slides/slide6.xml" Id="R2e0dfaa201a849a0" /><Relationship Type="http://schemas.openxmlformats.org/officeDocument/2006/relationships/slide" Target="/ppt/slides/slide7.xml" Id="Rc94f9827bf4843e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a42f625133471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6865ff89264b51" /><Relationship Type="http://schemas.openxmlformats.org/officeDocument/2006/relationships/theme" Target="/ppt/slideMasters/theme/theme1.xml" Id="R42a0977d7d8943d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a6865ff89264b5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d93a7ba4c34b7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7cd34c92fc4409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6282bbbb37d4c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53d5b0c3229424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002a76f77144c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b405ad97e24f78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f543a6741834ca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ROKKESTAD MASKIN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ROKKESTAD MASKIN AS ble etablert [år] og holder til i Klokkarstua.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4 216 043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25 241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12 963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5 783 350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7 016 060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ROKKESTAD PÅL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Pål Rokkestad, Kikutstien 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3490 Klokkarstua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894 251 832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ROKKESTAD MASKIN AS</a:t>
            </a:r>
          </a:p>
        </p:txBody>
      </p:sp>
    </p:spTree>
  </p:cSld>
  <p:clrMapOvr>
    <a:masterClrMapping xmlns:a="http://schemas.openxmlformats.org/drawingml/2006/main"/>
  </p:clrMapOvr>
</p:sld>
</file>