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4f81fb67254bd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f2010067ba844ae"/>
  </p:sldMasterIdLst>
  <p:sldIdLst>
    <p:sldId xmlns:r="http://schemas.openxmlformats.org/officeDocument/2006/relationships" id="256" r:id="Rc289644ce04140c6"/>
    <p:sldId xmlns:r="http://schemas.openxmlformats.org/officeDocument/2006/relationships" id="257" r:id="R87bc071e762641ae"/>
    <p:sldId xmlns:r="http://schemas.openxmlformats.org/officeDocument/2006/relationships" id="258" r:id="R7670a6c1c8804a3f"/>
    <p:sldId xmlns:r="http://schemas.openxmlformats.org/officeDocument/2006/relationships" id="259" r:id="Rd874716c07bf4e50"/>
    <p:sldId xmlns:r="http://schemas.openxmlformats.org/officeDocument/2006/relationships" id="260" r:id="R074c80dc3caf4511"/>
    <p:sldId xmlns:r="http://schemas.openxmlformats.org/officeDocument/2006/relationships" id="261" r:id="Rc462777335224d0d"/>
    <p:sldId xmlns:r="http://schemas.openxmlformats.org/officeDocument/2006/relationships" id="262" r:id="R7a9ef4751fa14a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2010067ba844ae" /><Relationship Type="http://schemas.openxmlformats.org/officeDocument/2006/relationships/slide" Target="/ppt/slides/slide1.xml" Id="Rc289644ce04140c6" /><Relationship Type="http://schemas.openxmlformats.org/officeDocument/2006/relationships/slide" Target="/ppt/slides/slide2.xml" Id="R87bc071e762641ae" /><Relationship Type="http://schemas.openxmlformats.org/officeDocument/2006/relationships/slide" Target="/ppt/slides/slide3.xml" Id="R7670a6c1c8804a3f" /><Relationship Type="http://schemas.openxmlformats.org/officeDocument/2006/relationships/slide" Target="/ppt/slides/slide4.xml" Id="Rd874716c07bf4e50" /><Relationship Type="http://schemas.openxmlformats.org/officeDocument/2006/relationships/slide" Target="/ppt/slides/slide5.xml" Id="R074c80dc3caf4511" /><Relationship Type="http://schemas.openxmlformats.org/officeDocument/2006/relationships/slide" Target="/ppt/slides/slide6.xml" Id="Rc462777335224d0d" /><Relationship Type="http://schemas.openxmlformats.org/officeDocument/2006/relationships/slide" Target="/ppt/slides/slide7.xml" Id="R7a9ef4751fa14a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c9b542309c46b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e816d2e724b84" /><Relationship Type="http://schemas.openxmlformats.org/officeDocument/2006/relationships/theme" Target="/ppt/slideMasters/theme/theme1.xml" Id="R7f6286c2961b49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b6e816d2e724b8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32657276046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8d4176d5e4f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087e4a3d74455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15b5763f7441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eca4603f141b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ab3382ecd6415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58cf721392461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VALDRES TAK OG BLIKK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VALDRES TAK OG BLIKK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5 614 361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1 432 018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1 109 411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2 936 897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5 435 247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HILSEN SIGBJØRN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894 547 952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VALDRES TAK OG BLIKK AS</a:t>
            </a:r>
          </a:p>
        </p:txBody>
      </p:sp>
    </p:spTree>
  </p:cSld>
  <p:clrMapOvr>
    <a:masterClrMapping xmlns:a="http://schemas.openxmlformats.org/drawingml/2006/main"/>
  </p:clrMapOvr>
</p:sld>
</file>