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99b4499064f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72248d00847ef"/>
  </p:sldMasterIdLst>
  <p:sldIdLst>
    <p:sldId xmlns:r="http://schemas.openxmlformats.org/officeDocument/2006/relationships" id="256" r:id="Rf2d80e14db5d46f8"/>
    <p:sldId xmlns:r="http://schemas.openxmlformats.org/officeDocument/2006/relationships" id="257" r:id="R3579986974324348"/>
    <p:sldId xmlns:r="http://schemas.openxmlformats.org/officeDocument/2006/relationships" id="258" r:id="R1f7fb3e7321f4f3a"/>
    <p:sldId xmlns:r="http://schemas.openxmlformats.org/officeDocument/2006/relationships" id="259" r:id="R20e45162e8dc4b24"/>
    <p:sldId xmlns:r="http://schemas.openxmlformats.org/officeDocument/2006/relationships" id="260" r:id="R13a2c54e2d484e83"/>
    <p:sldId xmlns:r="http://schemas.openxmlformats.org/officeDocument/2006/relationships" id="261" r:id="R73dee610f2dc4841"/>
    <p:sldId xmlns:r="http://schemas.openxmlformats.org/officeDocument/2006/relationships" id="262" r:id="R6130d13718d9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72248d00847ef" /><Relationship Type="http://schemas.openxmlformats.org/officeDocument/2006/relationships/slide" Target="/ppt/slides/slide1.xml" Id="Rf2d80e14db5d46f8" /><Relationship Type="http://schemas.openxmlformats.org/officeDocument/2006/relationships/slide" Target="/ppt/slides/slide2.xml" Id="R3579986974324348" /><Relationship Type="http://schemas.openxmlformats.org/officeDocument/2006/relationships/slide" Target="/ppt/slides/slide3.xml" Id="R1f7fb3e7321f4f3a" /><Relationship Type="http://schemas.openxmlformats.org/officeDocument/2006/relationships/slide" Target="/ppt/slides/slide4.xml" Id="R20e45162e8dc4b24" /><Relationship Type="http://schemas.openxmlformats.org/officeDocument/2006/relationships/slide" Target="/ppt/slides/slide5.xml" Id="R13a2c54e2d484e83" /><Relationship Type="http://schemas.openxmlformats.org/officeDocument/2006/relationships/slide" Target="/ppt/slides/slide6.xml" Id="R73dee610f2dc4841" /><Relationship Type="http://schemas.openxmlformats.org/officeDocument/2006/relationships/slide" Target="/ppt/slides/slide7.xml" Id="R6130d13718d9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4bbf4e91646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68cfec7064a22" /><Relationship Type="http://schemas.openxmlformats.org/officeDocument/2006/relationships/theme" Target="/ppt/slideMasters/theme/theme1.xml" Id="R3fa7efad539c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868cfec706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2543ecaa046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f4a3048f74d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69f99ed95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be2bc155d44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4539fbc49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1e57189e246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6579d672e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OMA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5 838 755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43 633 822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43 633 822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MAGNE REINEN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Hauglegda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olavreinen@gmail.com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895 526 142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OMA INVEST AS</a:t>
            </a:r>
          </a:p>
        </p:txBody>
      </p:sp>
    </p:spTree>
  </p:cSld>
  <p:clrMapOvr>
    <a:masterClrMapping xmlns:a="http://schemas.openxmlformats.org/drawingml/2006/main"/>
  </p:clrMapOvr>
</p:sld>
</file>