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564185295e41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6ba66ffd754912"/>
  </p:sldMasterIdLst>
  <p:sldIdLst>
    <p:sldId xmlns:r="http://schemas.openxmlformats.org/officeDocument/2006/relationships" id="256" r:id="R2987a17928ba423b"/>
    <p:sldId xmlns:r="http://schemas.openxmlformats.org/officeDocument/2006/relationships" id="257" r:id="Rc01a506c66b641cd"/>
    <p:sldId xmlns:r="http://schemas.openxmlformats.org/officeDocument/2006/relationships" id="258" r:id="R3c74a7e898364d58"/>
    <p:sldId xmlns:r="http://schemas.openxmlformats.org/officeDocument/2006/relationships" id="259" r:id="R963ef4329cd34761"/>
    <p:sldId xmlns:r="http://schemas.openxmlformats.org/officeDocument/2006/relationships" id="260" r:id="R0b93a7c98e084bc6"/>
    <p:sldId xmlns:r="http://schemas.openxmlformats.org/officeDocument/2006/relationships" id="261" r:id="R60be5b0890b3491e"/>
    <p:sldId xmlns:r="http://schemas.openxmlformats.org/officeDocument/2006/relationships" id="262" r:id="R965e3a62507241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6ba66ffd754912" /><Relationship Type="http://schemas.openxmlformats.org/officeDocument/2006/relationships/slide" Target="/ppt/slides/slide1.xml" Id="R2987a17928ba423b" /><Relationship Type="http://schemas.openxmlformats.org/officeDocument/2006/relationships/slide" Target="/ppt/slides/slide2.xml" Id="Rc01a506c66b641cd" /><Relationship Type="http://schemas.openxmlformats.org/officeDocument/2006/relationships/slide" Target="/ppt/slides/slide3.xml" Id="R3c74a7e898364d58" /><Relationship Type="http://schemas.openxmlformats.org/officeDocument/2006/relationships/slide" Target="/ppt/slides/slide4.xml" Id="R963ef4329cd34761" /><Relationship Type="http://schemas.openxmlformats.org/officeDocument/2006/relationships/slide" Target="/ppt/slides/slide5.xml" Id="R0b93a7c98e084bc6" /><Relationship Type="http://schemas.openxmlformats.org/officeDocument/2006/relationships/slide" Target="/ppt/slides/slide6.xml" Id="R60be5b0890b3491e" /><Relationship Type="http://schemas.openxmlformats.org/officeDocument/2006/relationships/slide" Target="/ppt/slides/slide7.xml" Id="R965e3a62507241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964811059940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14f3b65d54ffb" /><Relationship Type="http://schemas.openxmlformats.org/officeDocument/2006/relationships/theme" Target="/ppt/slideMasters/theme/theme1.xml" Id="R09b7842f823b47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514f3b65d54f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e5d563d1541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e6900ab76347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1395eb84f4b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6b2c0556846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5b0096bfc43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9d3f8f8f4447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11e3130ee46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HJELLEN / AARSNES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HJELLEN / AARSNES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HJELLEN / AARSNES INVEST AS ble etablert [år] og holder til i Ørsta.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HJELLEN / AARSNES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HJELLEN / AARSNES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HJELLEN / AARSNES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145 513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−1 066 669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98 769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1 266 110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1 342 984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HJELLEN / AARSNES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AARSNES JON KÅRE 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HJELLEN / AARSNES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Øvretuna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6154 Ørsta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john_hjellen@yahoo.no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897 485 362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HJELLEN / AARSNES INVEST AS</a:t>
            </a:r>
          </a:p>
        </p:txBody>
      </p:sp>
    </p:spTree>
  </p:cSld>
  <p:clrMapOvr>
    <a:masterClrMapping xmlns:a="http://schemas.openxmlformats.org/drawingml/2006/main"/>
  </p:clrMapOvr>
</p:sld>
</file>