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c41c8f2c048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ea2332057486f"/>
  </p:sldMasterIdLst>
  <p:sldIdLst>
    <p:sldId xmlns:r="http://schemas.openxmlformats.org/officeDocument/2006/relationships" id="256" r:id="R79d725c9d27e459e"/>
    <p:sldId xmlns:r="http://schemas.openxmlformats.org/officeDocument/2006/relationships" id="257" r:id="R3b73bf0211934a46"/>
    <p:sldId xmlns:r="http://schemas.openxmlformats.org/officeDocument/2006/relationships" id="258" r:id="Raf55776e3a304723"/>
    <p:sldId xmlns:r="http://schemas.openxmlformats.org/officeDocument/2006/relationships" id="259" r:id="R7ad7712b262a4544"/>
    <p:sldId xmlns:r="http://schemas.openxmlformats.org/officeDocument/2006/relationships" id="260" r:id="R8bf0a616156e4c5a"/>
    <p:sldId xmlns:r="http://schemas.openxmlformats.org/officeDocument/2006/relationships" id="261" r:id="Ra6d6811d36154e88"/>
    <p:sldId xmlns:r="http://schemas.openxmlformats.org/officeDocument/2006/relationships" id="262" r:id="R6a0072aa2d4949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ea2332057486f" /><Relationship Type="http://schemas.openxmlformats.org/officeDocument/2006/relationships/slide" Target="/ppt/slides/slide1.xml" Id="R79d725c9d27e459e" /><Relationship Type="http://schemas.openxmlformats.org/officeDocument/2006/relationships/slide" Target="/ppt/slides/slide2.xml" Id="R3b73bf0211934a46" /><Relationship Type="http://schemas.openxmlformats.org/officeDocument/2006/relationships/slide" Target="/ppt/slides/slide3.xml" Id="Raf55776e3a304723" /><Relationship Type="http://schemas.openxmlformats.org/officeDocument/2006/relationships/slide" Target="/ppt/slides/slide4.xml" Id="R7ad7712b262a4544" /><Relationship Type="http://schemas.openxmlformats.org/officeDocument/2006/relationships/slide" Target="/ppt/slides/slide5.xml" Id="R8bf0a616156e4c5a" /><Relationship Type="http://schemas.openxmlformats.org/officeDocument/2006/relationships/slide" Target="/ppt/slides/slide6.xml" Id="Ra6d6811d36154e88" /><Relationship Type="http://schemas.openxmlformats.org/officeDocument/2006/relationships/slide" Target="/ppt/slides/slide7.xml" Id="R6a0072aa2d4949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6a4e83349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235a7c845491c" /><Relationship Type="http://schemas.openxmlformats.org/officeDocument/2006/relationships/theme" Target="/ppt/slideMasters/theme/theme1.xml" Id="Ra202d0087e5f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235a7c845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dcaedf7b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d17973ead4a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3dcbae940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25d2bec7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fea264c7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ce5d2c3d14d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508f94f5240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EDUTAINMENT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EDUTAINMENT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290 700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177 651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DAG INGE YGRE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Kastanjeveien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897 517 752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EDUTAINMENT AS</a:t>
            </a:r>
          </a:p>
        </p:txBody>
      </p:sp>
    </p:spTree>
  </p:cSld>
  <p:clrMapOvr>
    <a:masterClrMapping xmlns:a="http://schemas.openxmlformats.org/drawingml/2006/main"/>
  </p:clrMapOvr>
</p:sld>
</file>