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27c93b0684a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ac75efce14140"/>
  </p:sldMasterIdLst>
  <p:sldIdLst>
    <p:sldId xmlns:r="http://schemas.openxmlformats.org/officeDocument/2006/relationships" id="256" r:id="R57e8d2e86a0c4af6"/>
    <p:sldId xmlns:r="http://schemas.openxmlformats.org/officeDocument/2006/relationships" id="257" r:id="R3d1cade549334f30"/>
    <p:sldId xmlns:r="http://schemas.openxmlformats.org/officeDocument/2006/relationships" id="258" r:id="R1880d128615b470e"/>
    <p:sldId xmlns:r="http://schemas.openxmlformats.org/officeDocument/2006/relationships" id="259" r:id="R942ab0e4495e4e51"/>
    <p:sldId xmlns:r="http://schemas.openxmlformats.org/officeDocument/2006/relationships" id="260" r:id="R62ef5d171fe5461b"/>
    <p:sldId xmlns:r="http://schemas.openxmlformats.org/officeDocument/2006/relationships" id="261" r:id="R887947e3d2d344db"/>
    <p:sldId xmlns:r="http://schemas.openxmlformats.org/officeDocument/2006/relationships" id="262" r:id="Rba4ea72c0650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ac75efce14140" /><Relationship Type="http://schemas.openxmlformats.org/officeDocument/2006/relationships/slide" Target="/ppt/slides/slide1.xml" Id="R57e8d2e86a0c4af6" /><Relationship Type="http://schemas.openxmlformats.org/officeDocument/2006/relationships/slide" Target="/ppt/slides/slide2.xml" Id="R3d1cade549334f30" /><Relationship Type="http://schemas.openxmlformats.org/officeDocument/2006/relationships/slide" Target="/ppt/slides/slide3.xml" Id="R1880d128615b470e" /><Relationship Type="http://schemas.openxmlformats.org/officeDocument/2006/relationships/slide" Target="/ppt/slides/slide4.xml" Id="R942ab0e4495e4e51" /><Relationship Type="http://schemas.openxmlformats.org/officeDocument/2006/relationships/slide" Target="/ppt/slides/slide5.xml" Id="R62ef5d171fe5461b" /><Relationship Type="http://schemas.openxmlformats.org/officeDocument/2006/relationships/slide" Target="/ppt/slides/slide6.xml" Id="R887947e3d2d344db" /><Relationship Type="http://schemas.openxmlformats.org/officeDocument/2006/relationships/slide" Target="/ppt/slides/slide7.xml" Id="Rba4ea72c0650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9b0a751c44f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4753e50da43f3" /><Relationship Type="http://schemas.openxmlformats.org/officeDocument/2006/relationships/theme" Target="/ppt/slideMasters/theme/theme1.xml" Id="Re3ddd30eaae446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84753e50da43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301e700304c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60a6ee39a41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9f1c1ae8145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9a407214e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ddcd327cf42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577b6105f49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ba63f9f8d42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ASIAN PÅ TORVET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ASIAN PÅ TORVET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−322 399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726 255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 RAY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 TIMMY WING FUK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96 22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nancykwok66@yahoo.se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898 461 572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