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5a434c7e540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522f9a29d4de1"/>
  </p:sldMasterIdLst>
  <p:sldIdLst>
    <p:sldId xmlns:r="http://schemas.openxmlformats.org/officeDocument/2006/relationships" id="256" r:id="R70d74767b9bf4f4d"/>
    <p:sldId xmlns:r="http://schemas.openxmlformats.org/officeDocument/2006/relationships" id="257" r:id="Rb5b8b9aa695c47dd"/>
    <p:sldId xmlns:r="http://schemas.openxmlformats.org/officeDocument/2006/relationships" id="258" r:id="R3b29f29b023d40fa"/>
    <p:sldId xmlns:r="http://schemas.openxmlformats.org/officeDocument/2006/relationships" id="259" r:id="R31c99dd227024de7"/>
    <p:sldId xmlns:r="http://schemas.openxmlformats.org/officeDocument/2006/relationships" id="260" r:id="R35f3733dd36845c3"/>
    <p:sldId xmlns:r="http://schemas.openxmlformats.org/officeDocument/2006/relationships" id="261" r:id="R23d82ac23e234ce7"/>
    <p:sldId xmlns:r="http://schemas.openxmlformats.org/officeDocument/2006/relationships" id="262" r:id="R21e138344ed7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522f9a29d4de1" /><Relationship Type="http://schemas.openxmlformats.org/officeDocument/2006/relationships/slide" Target="/ppt/slides/slide1.xml" Id="R70d74767b9bf4f4d" /><Relationship Type="http://schemas.openxmlformats.org/officeDocument/2006/relationships/slide" Target="/ppt/slides/slide2.xml" Id="Rb5b8b9aa695c47dd" /><Relationship Type="http://schemas.openxmlformats.org/officeDocument/2006/relationships/slide" Target="/ppt/slides/slide3.xml" Id="R3b29f29b023d40fa" /><Relationship Type="http://schemas.openxmlformats.org/officeDocument/2006/relationships/slide" Target="/ppt/slides/slide4.xml" Id="R31c99dd227024de7" /><Relationship Type="http://schemas.openxmlformats.org/officeDocument/2006/relationships/slide" Target="/ppt/slides/slide5.xml" Id="R35f3733dd36845c3" /><Relationship Type="http://schemas.openxmlformats.org/officeDocument/2006/relationships/slide" Target="/ppt/slides/slide6.xml" Id="R23d82ac23e234ce7" /><Relationship Type="http://schemas.openxmlformats.org/officeDocument/2006/relationships/slide" Target="/ppt/slides/slide7.xml" Id="R21e138344ed7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7c1c2981b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72ec4a8364cfd" /><Relationship Type="http://schemas.openxmlformats.org/officeDocument/2006/relationships/theme" Target="/ppt/slideMasters/theme/theme1.xml" Id="Rbe7394c8fae5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672ec4a836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d83c860042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1f39c4300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5ac35dd14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552d24fe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1c3ff55ec47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b9a29f959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fd5a235b3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STENDERS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STENDERS DRIFT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−2 457 179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STENDERS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Lundeleitet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898 641 902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