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15d31de65847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33954818984a21"/>
  </p:sldMasterIdLst>
  <p:sldIdLst>
    <p:sldId xmlns:r="http://schemas.openxmlformats.org/officeDocument/2006/relationships" id="256" r:id="Rb9f18861137c4da9"/>
    <p:sldId xmlns:r="http://schemas.openxmlformats.org/officeDocument/2006/relationships" id="257" r:id="R5214618fabf6467a"/>
    <p:sldId xmlns:r="http://schemas.openxmlformats.org/officeDocument/2006/relationships" id="258" r:id="R11aeb982ee3f468e"/>
    <p:sldId xmlns:r="http://schemas.openxmlformats.org/officeDocument/2006/relationships" id="259" r:id="R35f722bdabc64a49"/>
    <p:sldId xmlns:r="http://schemas.openxmlformats.org/officeDocument/2006/relationships" id="260" r:id="Rdb47af94c013484d"/>
    <p:sldId xmlns:r="http://schemas.openxmlformats.org/officeDocument/2006/relationships" id="261" r:id="R6ace3e0d1d0a4b24"/>
    <p:sldId xmlns:r="http://schemas.openxmlformats.org/officeDocument/2006/relationships" id="262" r:id="R9115d3963cde4f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33954818984a21" /><Relationship Type="http://schemas.openxmlformats.org/officeDocument/2006/relationships/slide" Target="/ppt/slides/slide1.xml" Id="Rb9f18861137c4da9" /><Relationship Type="http://schemas.openxmlformats.org/officeDocument/2006/relationships/slide" Target="/ppt/slides/slide2.xml" Id="R5214618fabf6467a" /><Relationship Type="http://schemas.openxmlformats.org/officeDocument/2006/relationships/slide" Target="/ppt/slides/slide3.xml" Id="R11aeb982ee3f468e" /><Relationship Type="http://schemas.openxmlformats.org/officeDocument/2006/relationships/slide" Target="/ppt/slides/slide4.xml" Id="R35f722bdabc64a49" /><Relationship Type="http://schemas.openxmlformats.org/officeDocument/2006/relationships/slide" Target="/ppt/slides/slide5.xml" Id="Rdb47af94c013484d" /><Relationship Type="http://schemas.openxmlformats.org/officeDocument/2006/relationships/slide" Target="/ppt/slides/slide6.xml" Id="R6ace3e0d1d0a4b24" /><Relationship Type="http://schemas.openxmlformats.org/officeDocument/2006/relationships/slide" Target="/ppt/slides/slide7.xml" Id="R9115d3963cde4f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2dc61ab684b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e4dad9c5d4d26" /><Relationship Type="http://schemas.openxmlformats.org/officeDocument/2006/relationships/theme" Target="/ppt/slideMasters/theme/theme1.xml" Id="Re6635a6e0bf747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4e4dad9c5d4d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7ff9dee1341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0b7b6fc3247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e01ec36224b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21279d77748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acd30743542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d0ee95bca48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73d2ce77346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IVAR WEIDER MOEN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WEIDER MOEN HOLDING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−188 212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2 647 489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35 572 868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35 596 076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WEIDER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Engfaret 6E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ivarweidermoen@gmail.com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899 173 392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