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24c70745cd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033275fcb4e35"/>
  </p:sldMasterIdLst>
  <p:sldIdLst>
    <p:sldId xmlns:r="http://schemas.openxmlformats.org/officeDocument/2006/relationships" id="256" r:id="R1ac01d74639d4571"/>
    <p:sldId xmlns:r="http://schemas.openxmlformats.org/officeDocument/2006/relationships" id="257" r:id="Re41ee95d00614cca"/>
    <p:sldId xmlns:r="http://schemas.openxmlformats.org/officeDocument/2006/relationships" id="258" r:id="Rd3b94d4ea99a4fec"/>
    <p:sldId xmlns:r="http://schemas.openxmlformats.org/officeDocument/2006/relationships" id="259" r:id="R00f9197b270f4cc8"/>
    <p:sldId xmlns:r="http://schemas.openxmlformats.org/officeDocument/2006/relationships" id="260" r:id="R73782ffcd436416e"/>
    <p:sldId xmlns:r="http://schemas.openxmlformats.org/officeDocument/2006/relationships" id="261" r:id="Rd4b0b0123e594b0b"/>
    <p:sldId xmlns:r="http://schemas.openxmlformats.org/officeDocument/2006/relationships" id="262" r:id="R4d69ad9c0fe8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033275fcb4e35" /><Relationship Type="http://schemas.openxmlformats.org/officeDocument/2006/relationships/slide" Target="/ppt/slides/slide1.xml" Id="R1ac01d74639d4571" /><Relationship Type="http://schemas.openxmlformats.org/officeDocument/2006/relationships/slide" Target="/ppt/slides/slide2.xml" Id="Re41ee95d00614cca" /><Relationship Type="http://schemas.openxmlformats.org/officeDocument/2006/relationships/slide" Target="/ppt/slides/slide3.xml" Id="Rd3b94d4ea99a4fec" /><Relationship Type="http://schemas.openxmlformats.org/officeDocument/2006/relationships/slide" Target="/ppt/slides/slide4.xml" Id="R00f9197b270f4cc8" /><Relationship Type="http://schemas.openxmlformats.org/officeDocument/2006/relationships/slide" Target="/ppt/slides/slide5.xml" Id="R73782ffcd436416e" /><Relationship Type="http://schemas.openxmlformats.org/officeDocument/2006/relationships/slide" Target="/ppt/slides/slide6.xml" Id="Rd4b0b0123e594b0b" /><Relationship Type="http://schemas.openxmlformats.org/officeDocument/2006/relationships/slide" Target="/ppt/slides/slide7.xml" Id="R4d69ad9c0fe8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343ef0cc1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6d5736fcc455c" /><Relationship Type="http://schemas.openxmlformats.org/officeDocument/2006/relationships/theme" Target="/ppt/slideMasters/theme/theme1.xml" Id="Raab46e7b847443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6d5736fcc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c46833b71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275aef4bb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abaccbfd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73f9df255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a36c6925b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0e42ac61f4c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d7ad6ddd3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