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34d579ff49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79043c167045fc"/>
  </p:sldMasterIdLst>
  <p:sldIdLst>
    <p:sldId xmlns:r="http://schemas.openxmlformats.org/officeDocument/2006/relationships" id="256" r:id="R7ced55872efc4db3"/>
    <p:sldId xmlns:r="http://schemas.openxmlformats.org/officeDocument/2006/relationships" id="257" r:id="R41c8e26e6ea64a0e"/>
    <p:sldId xmlns:r="http://schemas.openxmlformats.org/officeDocument/2006/relationships" id="258" r:id="R7c0619b3c4604134"/>
    <p:sldId xmlns:r="http://schemas.openxmlformats.org/officeDocument/2006/relationships" id="259" r:id="Reeb50fdf35184dc6"/>
    <p:sldId xmlns:r="http://schemas.openxmlformats.org/officeDocument/2006/relationships" id="260" r:id="Rce1d957296574966"/>
    <p:sldId xmlns:r="http://schemas.openxmlformats.org/officeDocument/2006/relationships" id="261" r:id="R2a200cff5eb34d91"/>
    <p:sldId xmlns:r="http://schemas.openxmlformats.org/officeDocument/2006/relationships" id="262" r:id="R02acba4a994a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9043c167045fc" /><Relationship Type="http://schemas.openxmlformats.org/officeDocument/2006/relationships/slide" Target="/ppt/slides/slide1.xml" Id="R7ced55872efc4db3" /><Relationship Type="http://schemas.openxmlformats.org/officeDocument/2006/relationships/slide" Target="/ppt/slides/slide2.xml" Id="R41c8e26e6ea64a0e" /><Relationship Type="http://schemas.openxmlformats.org/officeDocument/2006/relationships/slide" Target="/ppt/slides/slide3.xml" Id="R7c0619b3c4604134" /><Relationship Type="http://schemas.openxmlformats.org/officeDocument/2006/relationships/slide" Target="/ppt/slides/slide4.xml" Id="Reeb50fdf35184dc6" /><Relationship Type="http://schemas.openxmlformats.org/officeDocument/2006/relationships/slide" Target="/ppt/slides/slide5.xml" Id="Rce1d957296574966" /><Relationship Type="http://schemas.openxmlformats.org/officeDocument/2006/relationships/slide" Target="/ppt/slides/slide6.xml" Id="R2a200cff5eb34d91" /><Relationship Type="http://schemas.openxmlformats.org/officeDocument/2006/relationships/slide" Target="/ppt/slides/slide7.xml" Id="R02acba4a994a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a4fcd6c0342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70cc62b6041e7" /><Relationship Type="http://schemas.openxmlformats.org/officeDocument/2006/relationships/theme" Target="/ppt/slideMasters/theme/theme1.xml" Id="Rcd36ed79c25a48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70cc62b6041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7ed6d3d5648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0fa4949db41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c84e228ed4c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1f842f88447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de0c44fd44c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9e39ec32a46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efdd184924d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OIS INVEST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316 042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2 592 609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2 592 609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GRØTTING SØRHEIM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INGE SØRHEIM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 Inge Sørheim, Furuhaugen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899 609 662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OIS INVEST AS</a:t>
            </a:r>
          </a:p>
        </p:txBody>
      </p:sp>
    </p:spTree>
  </p:cSld>
  <p:clrMapOvr>
    <a:masterClrMapping xmlns:a="http://schemas.openxmlformats.org/drawingml/2006/main"/>
  </p:clrMapOvr>
</p:sld>
</file>