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ac76bc807e41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f1b2555ad34016"/>
  </p:sldMasterIdLst>
  <p:sldIdLst>
    <p:sldId xmlns:r="http://schemas.openxmlformats.org/officeDocument/2006/relationships" id="256" r:id="R590cb27c5c124640"/>
    <p:sldId xmlns:r="http://schemas.openxmlformats.org/officeDocument/2006/relationships" id="257" r:id="Rad1e5c4ea17b468a"/>
    <p:sldId xmlns:r="http://schemas.openxmlformats.org/officeDocument/2006/relationships" id="258" r:id="Re2918c429b3b4cdf"/>
    <p:sldId xmlns:r="http://schemas.openxmlformats.org/officeDocument/2006/relationships" id="259" r:id="R6b41baebe13044b0"/>
    <p:sldId xmlns:r="http://schemas.openxmlformats.org/officeDocument/2006/relationships" id="260" r:id="R170e198255464ee7"/>
    <p:sldId xmlns:r="http://schemas.openxmlformats.org/officeDocument/2006/relationships" id="261" r:id="R4225516e6bc74581"/>
    <p:sldId xmlns:r="http://schemas.openxmlformats.org/officeDocument/2006/relationships" id="262" r:id="R424b38782ee348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1b2555ad34016" /><Relationship Type="http://schemas.openxmlformats.org/officeDocument/2006/relationships/slide" Target="/ppt/slides/slide1.xml" Id="R590cb27c5c124640" /><Relationship Type="http://schemas.openxmlformats.org/officeDocument/2006/relationships/slide" Target="/ppt/slides/slide2.xml" Id="Rad1e5c4ea17b468a" /><Relationship Type="http://schemas.openxmlformats.org/officeDocument/2006/relationships/slide" Target="/ppt/slides/slide3.xml" Id="Re2918c429b3b4cdf" /><Relationship Type="http://schemas.openxmlformats.org/officeDocument/2006/relationships/slide" Target="/ppt/slides/slide4.xml" Id="R6b41baebe13044b0" /><Relationship Type="http://schemas.openxmlformats.org/officeDocument/2006/relationships/slide" Target="/ppt/slides/slide5.xml" Id="R170e198255464ee7" /><Relationship Type="http://schemas.openxmlformats.org/officeDocument/2006/relationships/slide" Target="/ppt/slides/slide6.xml" Id="R4225516e6bc74581" /><Relationship Type="http://schemas.openxmlformats.org/officeDocument/2006/relationships/slide" Target="/ppt/slides/slide7.xml" Id="R424b38782ee348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d79a4a78146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7ebd242e2424d" /><Relationship Type="http://schemas.openxmlformats.org/officeDocument/2006/relationships/theme" Target="/ppt/slideMasters/theme/theme1.xml" Id="R75e5d08c45294a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37ebd242e242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bf7c4b47541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df216a28b49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2430b8c6f43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aa4addfa74a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5a86f4b744d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d8b0222de46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8d18a698643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HVITSAND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HVITSAND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HVITSAND ENTREPRENØR AS ble etablert [år] og holder til i Brekstad.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HVITSAND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HVITSAND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HVITSAND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20 511 678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−760 363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552 683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8 317 599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HVITSAND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HVITSAND ROGER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HVITSAND GUDRUN M B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HVITSAND HALVDAN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HVITSAND JONAS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HVITSAND LINDA IREN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HVITSAND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Ørland næringspark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52 35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jonas.hvitsand@hvitsandentreprenor.no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899 660 102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HVITSAND ENTREPRENØR AS</a:t>
            </a:r>
          </a:p>
        </p:txBody>
      </p:sp>
    </p:spTree>
  </p:cSld>
  <p:clrMapOvr>
    <a:masterClrMapping xmlns:a="http://schemas.openxmlformats.org/drawingml/2006/main"/>
  </p:clrMapOvr>
</p:sld>
</file>