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47f297bea6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96f8fef1f4740"/>
  </p:sldMasterIdLst>
  <p:sldIdLst>
    <p:sldId xmlns:r="http://schemas.openxmlformats.org/officeDocument/2006/relationships" id="256" r:id="Rc75c0b0bef3b4935"/>
    <p:sldId xmlns:r="http://schemas.openxmlformats.org/officeDocument/2006/relationships" id="257" r:id="R2a6c54eb342b4ba4"/>
    <p:sldId xmlns:r="http://schemas.openxmlformats.org/officeDocument/2006/relationships" id="258" r:id="Rbb2abd78845e4a3a"/>
    <p:sldId xmlns:r="http://schemas.openxmlformats.org/officeDocument/2006/relationships" id="259" r:id="R19b5abe18777492a"/>
    <p:sldId xmlns:r="http://schemas.openxmlformats.org/officeDocument/2006/relationships" id="260" r:id="R810ee64b734d4dbe"/>
    <p:sldId xmlns:r="http://schemas.openxmlformats.org/officeDocument/2006/relationships" id="261" r:id="R08fc3881173d40f5"/>
    <p:sldId xmlns:r="http://schemas.openxmlformats.org/officeDocument/2006/relationships" id="262" r:id="R8a18536407b9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96f8fef1f4740" /><Relationship Type="http://schemas.openxmlformats.org/officeDocument/2006/relationships/slide" Target="/ppt/slides/slide1.xml" Id="Rc75c0b0bef3b4935" /><Relationship Type="http://schemas.openxmlformats.org/officeDocument/2006/relationships/slide" Target="/ppt/slides/slide2.xml" Id="R2a6c54eb342b4ba4" /><Relationship Type="http://schemas.openxmlformats.org/officeDocument/2006/relationships/slide" Target="/ppt/slides/slide3.xml" Id="Rbb2abd78845e4a3a" /><Relationship Type="http://schemas.openxmlformats.org/officeDocument/2006/relationships/slide" Target="/ppt/slides/slide4.xml" Id="R19b5abe18777492a" /><Relationship Type="http://schemas.openxmlformats.org/officeDocument/2006/relationships/slide" Target="/ppt/slides/slide5.xml" Id="R810ee64b734d4dbe" /><Relationship Type="http://schemas.openxmlformats.org/officeDocument/2006/relationships/slide" Target="/ppt/slides/slide6.xml" Id="R08fc3881173d40f5" /><Relationship Type="http://schemas.openxmlformats.org/officeDocument/2006/relationships/slide" Target="/ppt/slides/slide7.xml" Id="R8a18536407b9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e759a8a0d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73e9555d84002" /><Relationship Type="http://schemas.openxmlformats.org/officeDocument/2006/relationships/theme" Target="/ppt/slideMasters/theme/theme1.xml" Id="R9ce6b068fbc1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73e9555d8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e96318ee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c52dacece40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3bd0995c4f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e8c180318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c4c87263e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eeef1ebb2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563c4247844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