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8ed8b55121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deb069b3db4a0b"/>
  </p:sldMasterIdLst>
  <p:sldIdLst>
    <p:sldId xmlns:r="http://schemas.openxmlformats.org/officeDocument/2006/relationships" id="256" r:id="R58f11368175e4b7d"/>
    <p:sldId xmlns:r="http://schemas.openxmlformats.org/officeDocument/2006/relationships" id="257" r:id="Rb95ea0b5b5374ea6"/>
    <p:sldId xmlns:r="http://schemas.openxmlformats.org/officeDocument/2006/relationships" id="258" r:id="R7f0a5e21400e4fc2"/>
    <p:sldId xmlns:r="http://schemas.openxmlformats.org/officeDocument/2006/relationships" id="259" r:id="R391aff1a595a41c3"/>
    <p:sldId xmlns:r="http://schemas.openxmlformats.org/officeDocument/2006/relationships" id="260" r:id="Rdd311c51fed847df"/>
    <p:sldId xmlns:r="http://schemas.openxmlformats.org/officeDocument/2006/relationships" id="261" r:id="Ra6dfb04a2e054a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eb069b3db4a0b" /><Relationship Type="http://schemas.openxmlformats.org/officeDocument/2006/relationships/slide" Target="/ppt/slides/slide1.xml" Id="R58f11368175e4b7d" /><Relationship Type="http://schemas.openxmlformats.org/officeDocument/2006/relationships/slide" Target="/ppt/slides/slide2.xml" Id="Rb95ea0b5b5374ea6" /><Relationship Type="http://schemas.openxmlformats.org/officeDocument/2006/relationships/slide" Target="/ppt/slides/slide3.xml" Id="R7f0a5e21400e4fc2" /><Relationship Type="http://schemas.openxmlformats.org/officeDocument/2006/relationships/slide" Target="/ppt/slides/slide4.xml" Id="R391aff1a595a41c3" /><Relationship Type="http://schemas.openxmlformats.org/officeDocument/2006/relationships/slide" Target="/ppt/slides/slide5.xml" Id="Rdd311c51fed847df" /><Relationship Type="http://schemas.openxmlformats.org/officeDocument/2006/relationships/slide" Target="/ppt/slides/slide6.xml" Id="Ra6dfb04a2e054a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38063ea8e4b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add621c114e84" /><Relationship Type="http://schemas.openxmlformats.org/officeDocument/2006/relationships/theme" Target="/ppt/slideMasters/theme/theme1.xml" Id="R4eef8f6c6290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cadd621c114e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26fd0a7f041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b5c97a855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4646bab73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b36befd234a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7541a874043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66d948fa444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