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ca36720f584b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bbd36c2ed34ce9"/>
  </p:sldMasterIdLst>
  <p:sldIdLst>
    <p:sldId xmlns:r="http://schemas.openxmlformats.org/officeDocument/2006/relationships" id="256" r:id="Rf85bc0ab9b6e4117"/>
    <p:sldId xmlns:r="http://schemas.openxmlformats.org/officeDocument/2006/relationships" id="257" r:id="R7405257520904391"/>
    <p:sldId xmlns:r="http://schemas.openxmlformats.org/officeDocument/2006/relationships" id="258" r:id="R3984e6a3c1ba4f3e"/>
    <p:sldId xmlns:r="http://schemas.openxmlformats.org/officeDocument/2006/relationships" id="259" r:id="Rd67d8c3e141749fa"/>
    <p:sldId xmlns:r="http://schemas.openxmlformats.org/officeDocument/2006/relationships" id="260" r:id="R967fb2e5b1674d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bbd36c2ed34ce9" /><Relationship Type="http://schemas.openxmlformats.org/officeDocument/2006/relationships/slide" Target="/ppt/slides/slide1.xml" Id="Rf85bc0ab9b6e4117" /><Relationship Type="http://schemas.openxmlformats.org/officeDocument/2006/relationships/slide" Target="/ppt/slides/slide2.xml" Id="R7405257520904391" /><Relationship Type="http://schemas.openxmlformats.org/officeDocument/2006/relationships/slide" Target="/ppt/slides/slide3.xml" Id="R3984e6a3c1ba4f3e" /><Relationship Type="http://schemas.openxmlformats.org/officeDocument/2006/relationships/slide" Target="/ppt/slides/slide4.xml" Id="Rd67d8c3e141749fa" /><Relationship Type="http://schemas.openxmlformats.org/officeDocument/2006/relationships/slide" Target="/ppt/slides/slide5.xml" Id="R967fb2e5b1674d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9b321bf52d49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77359c1984b43" /><Relationship Type="http://schemas.openxmlformats.org/officeDocument/2006/relationships/theme" Target="/ppt/slideMasters/theme/theme1.xml" Id="R6ef58ae336454b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277359c1984b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5f13dbe554f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e1c9c07fe44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65ca083f340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ecbdd62ccc44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fc67215fe4a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JOHANN R BRANDT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 R BRANDT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910 773 321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