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3f41c35bf8b410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8f74f095e344b4e"/>
  </p:sldMasterIdLst>
  <p:sldIdLst>
    <p:sldId xmlns:r="http://schemas.openxmlformats.org/officeDocument/2006/relationships" id="256" r:id="R561415fe5338433e"/>
    <p:sldId xmlns:r="http://schemas.openxmlformats.org/officeDocument/2006/relationships" id="257" r:id="R3b2f816146db4a9c"/>
    <p:sldId xmlns:r="http://schemas.openxmlformats.org/officeDocument/2006/relationships" id="258" r:id="R26f99ca012dd4c34"/>
    <p:sldId xmlns:r="http://schemas.openxmlformats.org/officeDocument/2006/relationships" id="259" r:id="R7af40d52eb2c44bc"/>
    <p:sldId xmlns:r="http://schemas.openxmlformats.org/officeDocument/2006/relationships" id="260" r:id="Re0fadd3345f44fa0"/>
    <p:sldId xmlns:r="http://schemas.openxmlformats.org/officeDocument/2006/relationships" id="261" r:id="R174802c7032a43ed"/>
    <p:sldId xmlns:r="http://schemas.openxmlformats.org/officeDocument/2006/relationships" id="262" r:id="R6fc55c23482149d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8f74f095e344b4e" /><Relationship Type="http://schemas.openxmlformats.org/officeDocument/2006/relationships/slide" Target="/ppt/slides/slide1.xml" Id="R561415fe5338433e" /><Relationship Type="http://schemas.openxmlformats.org/officeDocument/2006/relationships/slide" Target="/ppt/slides/slide2.xml" Id="R3b2f816146db4a9c" /><Relationship Type="http://schemas.openxmlformats.org/officeDocument/2006/relationships/slide" Target="/ppt/slides/slide3.xml" Id="R26f99ca012dd4c34" /><Relationship Type="http://schemas.openxmlformats.org/officeDocument/2006/relationships/slide" Target="/ppt/slides/slide4.xml" Id="R7af40d52eb2c44bc" /><Relationship Type="http://schemas.openxmlformats.org/officeDocument/2006/relationships/slide" Target="/ppt/slides/slide5.xml" Id="Re0fadd3345f44fa0" /><Relationship Type="http://schemas.openxmlformats.org/officeDocument/2006/relationships/slide" Target="/ppt/slides/slide6.xml" Id="R174802c7032a43ed" /><Relationship Type="http://schemas.openxmlformats.org/officeDocument/2006/relationships/slide" Target="/ppt/slides/slide7.xml" Id="R6fc55c23482149d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8034310292f43a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c61402dbe54e4d" /><Relationship Type="http://schemas.openxmlformats.org/officeDocument/2006/relationships/theme" Target="/ppt/slideMasters/theme/theme1.xml" Id="R12e4921d78454f7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9c61402dbe54e4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6da140c6d9410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1f9c899868457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ca723f56154d7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b4ae46d6104e2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d2c2bc9cef451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995c8496f84e9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db3796c2ad466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BYGGTEKNIKK PROSJEKT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BYGGTEKNIKK 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BYGGTEKNIKK PROSJEKT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BYGGTEKNIKK 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BYGGTEKNIKK 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BYGGTEKNIKK 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26 869 192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−6 787 055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−95 467 518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625 345 764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1 020 051 408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BYGGTEKNIKK 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THSIN AS  –  66,7 %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HMSIN AS  –  11,7 %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MAGNUSMAGNUS AS  –  11,7 %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SAZAVA AS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BYGGTEKNIKK 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Bassengbakken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7042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73 82 28 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910 934 449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BYGGTEKNIKK PROSJEKT AS</a:t>
            </a:r>
          </a:p>
        </p:txBody>
      </p:sp>
    </p:spTree>
  </p:cSld>
  <p:clrMapOvr>
    <a:masterClrMapping xmlns:a="http://schemas.openxmlformats.org/drawingml/2006/main"/>
  </p:clrMapOvr>
</p:sld>
</file>