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426bf0eba3b40a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22484ffa4724990"/>
  </p:sldMasterIdLst>
  <p:sldIdLst>
    <p:sldId xmlns:r="http://schemas.openxmlformats.org/officeDocument/2006/relationships" id="256" r:id="R8a63e7fcba0e4fe5"/>
    <p:sldId xmlns:r="http://schemas.openxmlformats.org/officeDocument/2006/relationships" id="257" r:id="R54726b05ffa04e81"/>
    <p:sldId xmlns:r="http://schemas.openxmlformats.org/officeDocument/2006/relationships" id="258" r:id="R824c601a8a5d4ff9"/>
    <p:sldId xmlns:r="http://schemas.openxmlformats.org/officeDocument/2006/relationships" id="259" r:id="R0b47a2a1ca57484f"/>
    <p:sldId xmlns:r="http://schemas.openxmlformats.org/officeDocument/2006/relationships" id="260" r:id="R2e2c27f821ed4a13"/>
    <p:sldId xmlns:r="http://schemas.openxmlformats.org/officeDocument/2006/relationships" id="261" r:id="R0adf8cdc7ef94038"/>
    <p:sldId xmlns:r="http://schemas.openxmlformats.org/officeDocument/2006/relationships" id="262" r:id="R4b7287b29193476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22484ffa4724990" /><Relationship Type="http://schemas.openxmlformats.org/officeDocument/2006/relationships/slide" Target="/ppt/slides/slide1.xml" Id="R8a63e7fcba0e4fe5" /><Relationship Type="http://schemas.openxmlformats.org/officeDocument/2006/relationships/slide" Target="/ppt/slides/slide2.xml" Id="R54726b05ffa04e81" /><Relationship Type="http://schemas.openxmlformats.org/officeDocument/2006/relationships/slide" Target="/ppt/slides/slide3.xml" Id="R824c601a8a5d4ff9" /><Relationship Type="http://schemas.openxmlformats.org/officeDocument/2006/relationships/slide" Target="/ppt/slides/slide4.xml" Id="R0b47a2a1ca57484f" /><Relationship Type="http://schemas.openxmlformats.org/officeDocument/2006/relationships/slide" Target="/ppt/slides/slide5.xml" Id="R2e2c27f821ed4a13" /><Relationship Type="http://schemas.openxmlformats.org/officeDocument/2006/relationships/slide" Target="/ppt/slides/slide6.xml" Id="R0adf8cdc7ef94038" /><Relationship Type="http://schemas.openxmlformats.org/officeDocument/2006/relationships/slide" Target="/ppt/slides/slide7.xml" Id="R4b7287b29193476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3864e5489e54a7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6d2e0361884eba" /><Relationship Type="http://schemas.openxmlformats.org/officeDocument/2006/relationships/theme" Target="/ppt/slideMasters/theme/theme1.xml" Id="R376ab4b5645140c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76d2e0361884eb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5c53b1f3de45f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3bbd234e9442e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b2df2f28ca4ad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92dfbf4bfa419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d752eb343a463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0f873c743b4ac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cc7d751c8f4e0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KRISTIANSEN EIENDOM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KRISTIANSEN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KRISTIANSEN EIENDOM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KRISTIANSEN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KRISTIANSEN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KRISTIANSEN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2020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−66 511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−85 482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19 931 184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20 172 539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KRISTIANSEN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S. KRISTIANSEN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KRISTIANSEN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911 125 021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KRISTIANSEN EIENDOM AS</a:t>
            </a:r>
          </a:p>
        </p:txBody>
      </p:sp>
    </p:spTree>
  </p:cSld>
  <p:clrMapOvr>
    <a:masterClrMapping xmlns:a="http://schemas.openxmlformats.org/drawingml/2006/main"/>
  </p:clrMapOvr>
</p:sld>
</file>