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82048633b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9c2097a3e4bef"/>
  </p:sldMasterIdLst>
  <p:sldIdLst>
    <p:sldId xmlns:r="http://schemas.openxmlformats.org/officeDocument/2006/relationships" id="256" r:id="Ra6489977040d40d4"/>
    <p:sldId xmlns:r="http://schemas.openxmlformats.org/officeDocument/2006/relationships" id="257" r:id="R26de58cf867e4983"/>
    <p:sldId xmlns:r="http://schemas.openxmlformats.org/officeDocument/2006/relationships" id="258" r:id="R513d0724866343cb"/>
    <p:sldId xmlns:r="http://schemas.openxmlformats.org/officeDocument/2006/relationships" id="259" r:id="R5a999e7180144b63"/>
    <p:sldId xmlns:r="http://schemas.openxmlformats.org/officeDocument/2006/relationships" id="260" r:id="Rc53b43c1b609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9c2097a3e4bef" /><Relationship Type="http://schemas.openxmlformats.org/officeDocument/2006/relationships/slide" Target="/ppt/slides/slide1.xml" Id="Ra6489977040d40d4" /><Relationship Type="http://schemas.openxmlformats.org/officeDocument/2006/relationships/slide" Target="/ppt/slides/slide2.xml" Id="R26de58cf867e4983" /><Relationship Type="http://schemas.openxmlformats.org/officeDocument/2006/relationships/slide" Target="/ppt/slides/slide3.xml" Id="R513d0724866343cb" /><Relationship Type="http://schemas.openxmlformats.org/officeDocument/2006/relationships/slide" Target="/ppt/slides/slide4.xml" Id="R5a999e7180144b63" /><Relationship Type="http://schemas.openxmlformats.org/officeDocument/2006/relationships/slide" Target="/ppt/slides/slide5.xml" Id="Rc53b43c1b609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dd86dd134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78e3bca0d4f9b" /><Relationship Type="http://schemas.openxmlformats.org/officeDocument/2006/relationships/theme" Target="/ppt/slideMasters/theme/theme1.xml" Id="R5fa223fce75a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78e3bca0d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d1c1288d2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d84800a92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db95e5723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3f30d096b4e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1bcdc6367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