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44323c9f2245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6424a2ec384d4c"/>
  </p:sldMasterIdLst>
  <p:sldIdLst>
    <p:sldId xmlns:r="http://schemas.openxmlformats.org/officeDocument/2006/relationships" id="256" r:id="R6bf7c621788a4a38"/>
    <p:sldId xmlns:r="http://schemas.openxmlformats.org/officeDocument/2006/relationships" id="257" r:id="R6320245aab634a1b"/>
    <p:sldId xmlns:r="http://schemas.openxmlformats.org/officeDocument/2006/relationships" id="258" r:id="R7bf166c6a5c2410a"/>
    <p:sldId xmlns:r="http://schemas.openxmlformats.org/officeDocument/2006/relationships" id="259" r:id="Rd1afb47c650d46cc"/>
    <p:sldId xmlns:r="http://schemas.openxmlformats.org/officeDocument/2006/relationships" id="260" r:id="R6f2fee3fc74740f2"/>
    <p:sldId xmlns:r="http://schemas.openxmlformats.org/officeDocument/2006/relationships" id="261" r:id="Rf2f943574d754e06"/>
    <p:sldId xmlns:r="http://schemas.openxmlformats.org/officeDocument/2006/relationships" id="262" r:id="R9eea8e35d38f4f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424a2ec384d4c" /><Relationship Type="http://schemas.openxmlformats.org/officeDocument/2006/relationships/slide" Target="/ppt/slides/slide1.xml" Id="R6bf7c621788a4a38" /><Relationship Type="http://schemas.openxmlformats.org/officeDocument/2006/relationships/slide" Target="/ppt/slides/slide2.xml" Id="R6320245aab634a1b" /><Relationship Type="http://schemas.openxmlformats.org/officeDocument/2006/relationships/slide" Target="/ppt/slides/slide3.xml" Id="R7bf166c6a5c2410a" /><Relationship Type="http://schemas.openxmlformats.org/officeDocument/2006/relationships/slide" Target="/ppt/slides/slide4.xml" Id="Rd1afb47c650d46cc" /><Relationship Type="http://schemas.openxmlformats.org/officeDocument/2006/relationships/slide" Target="/ppt/slides/slide5.xml" Id="R6f2fee3fc74740f2" /><Relationship Type="http://schemas.openxmlformats.org/officeDocument/2006/relationships/slide" Target="/ppt/slides/slide6.xml" Id="Rf2f943574d754e06" /><Relationship Type="http://schemas.openxmlformats.org/officeDocument/2006/relationships/slide" Target="/ppt/slides/slide7.xml" Id="R9eea8e35d38f4f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5d600154842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7761f87824cd4" /><Relationship Type="http://schemas.openxmlformats.org/officeDocument/2006/relationships/theme" Target="/ppt/slideMasters/theme/theme1.xml" Id="Rfbf492cbfed549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57761f87824c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824b2f1584d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5287d4d7d46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5304ad45f4c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aae2c5c404d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aa8b018f345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bfcdb0ddb4c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62c78a9c042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BULLS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BULLS EIENDOM AS ble etablert [år] og holder til i Malvik.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6 644 590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Vuluvegen 337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7563 Malvik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trine@bulls.as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911 669 021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EIENDOM AS</a:t>
            </a:r>
          </a:p>
        </p:txBody>
      </p:sp>
    </p:spTree>
  </p:cSld>
  <p:clrMapOvr>
    <a:masterClrMapping xmlns:a="http://schemas.openxmlformats.org/drawingml/2006/main"/>
  </p:clrMapOvr>
</p:sld>
</file>