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3873ef238349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4f40d289a34a0b"/>
  </p:sldMasterIdLst>
  <p:sldIdLst>
    <p:sldId xmlns:r="http://schemas.openxmlformats.org/officeDocument/2006/relationships" id="256" r:id="Rb229e9b4155b4d43"/>
    <p:sldId xmlns:r="http://schemas.openxmlformats.org/officeDocument/2006/relationships" id="257" r:id="R387b22c6966840f6"/>
    <p:sldId xmlns:r="http://schemas.openxmlformats.org/officeDocument/2006/relationships" id="258" r:id="R19cb7cf975394f67"/>
    <p:sldId xmlns:r="http://schemas.openxmlformats.org/officeDocument/2006/relationships" id="259" r:id="Rba5eb1c0eba740c6"/>
    <p:sldId xmlns:r="http://schemas.openxmlformats.org/officeDocument/2006/relationships" id="260" r:id="R02700879d1f64ca6"/>
    <p:sldId xmlns:r="http://schemas.openxmlformats.org/officeDocument/2006/relationships" id="261" r:id="R315154a516994e1e"/>
    <p:sldId xmlns:r="http://schemas.openxmlformats.org/officeDocument/2006/relationships" id="262" r:id="Rc3a7f1c5fe6f4a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4f40d289a34a0b" /><Relationship Type="http://schemas.openxmlformats.org/officeDocument/2006/relationships/slide" Target="/ppt/slides/slide1.xml" Id="Rb229e9b4155b4d43" /><Relationship Type="http://schemas.openxmlformats.org/officeDocument/2006/relationships/slide" Target="/ppt/slides/slide2.xml" Id="R387b22c6966840f6" /><Relationship Type="http://schemas.openxmlformats.org/officeDocument/2006/relationships/slide" Target="/ppt/slides/slide3.xml" Id="R19cb7cf975394f67" /><Relationship Type="http://schemas.openxmlformats.org/officeDocument/2006/relationships/slide" Target="/ppt/slides/slide4.xml" Id="Rba5eb1c0eba740c6" /><Relationship Type="http://schemas.openxmlformats.org/officeDocument/2006/relationships/slide" Target="/ppt/slides/slide5.xml" Id="R02700879d1f64ca6" /><Relationship Type="http://schemas.openxmlformats.org/officeDocument/2006/relationships/slide" Target="/ppt/slides/slide6.xml" Id="R315154a516994e1e" /><Relationship Type="http://schemas.openxmlformats.org/officeDocument/2006/relationships/slide" Target="/ppt/slides/slide7.xml" Id="Rc3a7f1c5fe6f4a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616192e00940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bccc651544ff4" /><Relationship Type="http://schemas.openxmlformats.org/officeDocument/2006/relationships/theme" Target="/ppt/slideMasters/theme/theme1.xml" Id="R4a48cf7d76244d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0bccc651544f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5c9886b384f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17b3d412f42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c2757792146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4ab2a6a8246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35e68e4464d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a698d1ec04f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2f64aba7d46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603 917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819 284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SANDALL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Kirkeveien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911 711 249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