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fb7de47d05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1a621cc7842e3"/>
  </p:sldMasterIdLst>
  <p:sldIdLst>
    <p:sldId xmlns:r="http://schemas.openxmlformats.org/officeDocument/2006/relationships" id="256" r:id="R0e656de8f0f24440"/>
    <p:sldId xmlns:r="http://schemas.openxmlformats.org/officeDocument/2006/relationships" id="257" r:id="Rf7ea7d76244a4bd7"/>
    <p:sldId xmlns:r="http://schemas.openxmlformats.org/officeDocument/2006/relationships" id="258" r:id="Rdae61b4d024e4bc1"/>
    <p:sldId xmlns:r="http://schemas.openxmlformats.org/officeDocument/2006/relationships" id="259" r:id="Rd6abac6902ad4072"/>
    <p:sldId xmlns:r="http://schemas.openxmlformats.org/officeDocument/2006/relationships" id="260" r:id="R36a66e453c74418e"/>
    <p:sldId xmlns:r="http://schemas.openxmlformats.org/officeDocument/2006/relationships" id="261" r:id="R15f5c3e71c144e07"/>
    <p:sldId xmlns:r="http://schemas.openxmlformats.org/officeDocument/2006/relationships" id="262" r:id="R6deec448218e41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1a621cc7842e3" /><Relationship Type="http://schemas.openxmlformats.org/officeDocument/2006/relationships/slide" Target="/ppt/slides/slide1.xml" Id="R0e656de8f0f24440" /><Relationship Type="http://schemas.openxmlformats.org/officeDocument/2006/relationships/slide" Target="/ppt/slides/slide2.xml" Id="Rf7ea7d76244a4bd7" /><Relationship Type="http://schemas.openxmlformats.org/officeDocument/2006/relationships/slide" Target="/ppt/slides/slide3.xml" Id="Rdae61b4d024e4bc1" /><Relationship Type="http://schemas.openxmlformats.org/officeDocument/2006/relationships/slide" Target="/ppt/slides/slide4.xml" Id="Rd6abac6902ad4072" /><Relationship Type="http://schemas.openxmlformats.org/officeDocument/2006/relationships/slide" Target="/ppt/slides/slide5.xml" Id="R36a66e453c74418e" /><Relationship Type="http://schemas.openxmlformats.org/officeDocument/2006/relationships/slide" Target="/ppt/slides/slide6.xml" Id="R15f5c3e71c144e07" /><Relationship Type="http://schemas.openxmlformats.org/officeDocument/2006/relationships/slide" Target="/ppt/slides/slide7.xml" Id="R6deec448218e41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502395e5b43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d5575911f4da3" /><Relationship Type="http://schemas.openxmlformats.org/officeDocument/2006/relationships/theme" Target="/ppt/slideMasters/theme/theme1.xml" Id="R2388010ba2d7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d5575911f4d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848a4961a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505ae39e74e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e002e5103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463b51f3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019e4fc214a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7464e6ff2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d24e532f844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