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f69cbe777242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c4966e18f44479"/>
  </p:sldMasterIdLst>
  <p:sldIdLst>
    <p:sldId xmlns:r="http://schemas.openxmlformats.org/officeDocument/2006/relationships" id="256" r:id="Ra95e20d93d13482d"/>
    <p:sldId xmlns:r="http://schemas.openxmlformats.org/officeDocument/2006/relationships" id="257" r:id="Ra8a044dc8adb43c5"/>
    <p:sldId xmlns:r="http://schemas.openxmlformats.org/officeDocument/2006/relationships" id="258" r:id="R9a02a431bc174ad0"/>
    <p:sldId xmlns:r="http://schemas.openxmlformats.org/officeDocument/2006/relationships" id="259" r:id="Ree889a324b594ef5"/>
    <p:sldId xmlns:r="http://schemas.openxmlformats.org/officeDocument/2006/relationships" id="260" r:id="R75ececd303704cdf"/>
    <p:sldId xmlns:r="http://schemas.openxmlformats.org/officeDocument/2006/relationships" id="261" r:id="R03137797cdd34906"/>
    <p:sldId xmlns:r="http://schemas.openxmlformats.org/officeDocument/2006/relationships" id="262" r:id="Ra8de846ae6a645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c4966e18f44479" /><Relationship Type="http://schemas.openxmlformats.org/officeDocument/2006/relationships/slide" Target="/ppt/slides/slide1.xml" Id="Ra95e20d93d13482d" /><Relationship Type="http://schemas.openxmlformats.org/officeDocument/2006/relationships/slide" Target="/ppt/slides/slide2.xml" Id="Ra8a044dc8adb43c5" /><Relationship Type="http://schemas.openxmlformats.org/officeDocument/2006/relationships/slide" Target="/ppt/slides/slide3.xml" Id="R9a02a431bc174ad0" /><Relationship Type="http://schemas.openxmlformats.org/officeDocument/2006/relationships/slide" Target="/ppt/slides/slide4.xml" Id="Ree889a324b594ef5" /><Relationship Type="http://schemas.openxmlformats.org/officeDocument/2006/relationships/slide" Target="/ppt/slides/slide5.xml" Id="R75ececd303704cdf" /><Relationship Type="http://schemas.openxmlformats.org/officeDocument/2006/relationships/slide" Target="/ppt/slides/slide6.xml" Id="R03137797cdd34906" /><Relationship Type="http://schemas.openxmlformats.org/officeDocument/2006/relationships/slide" Target="/ppt/slides/slide7.xml" Id="Ra8de846ae6a645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34ec51f9be4c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d72e1abf7d4e93" /><Relationship Type="http://schemas.openxmlformats.org/officeDocument/2006/relationships/theme" Target="/ppt/slideMasters/theme/theme1.xml" Id="Ra3548025325741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d72e1abf7d4e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f68cff49a448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29d4196a7e48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f4ecd1585440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caaeb7c7974b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52bd30725048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496b682b2d41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d666bba0084d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KAAHAA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KAAHAA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KAAHAA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KAAHAA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KAAHAA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KAAHAA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−13 979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86 022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7 995 154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8 245 154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KAAHAA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KAROLINE HAMMERSLAND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KAAHAA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Karoline Hammersland, Kalfarveien 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5022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911 782 812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KAAHAA HOLDING AS</a:t>
            </a:r>
          </a:p>
        </p:txBody>
      </p:sp>
    </p:spTree>
  </p:cSld>
  <p:clrMapOvr>
    <a:masterClrMapping xmlns:a="http://schemas.openxmlformats.org/drawingml/2006/main"/>
  </p:clrMapOvr>
</p:sld>
</file>