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987e5cfa6d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708b6e12274411"/>
  </p:sldMasterIdLst>
  <p:sldIdLst>
    <p:sldId xmlns:r="http://schemas.openxmlformats.org/officeDocument/2006/relationships" id="256" r:id="R127b0770140b47eb"/>
    <p:sldId xmlns:r="http://schemas.openxmlformats.org/officeDocument/2006/relationships" id="257" r:id="R8afa69c4918b4f0b"/>
    <p:sldId xmlns:r="http://schemas.openxmlformats.org/officeDocument/2006/relationships" id="258" r:id="Rb906ea2e9f09414f"/>
    <p:sldId xmlns:r="http://schemas.openxmlformats.org/officeDocument/2006/relationships" id="259" r:id="R21d013b889da4813"/>
    <p:sldId xmlns:r="http://schemas.openxmlformats.org/officeDocument/2006/relationships" id="260" r:id="R03e8ab93d83a4a4b"/>
    <p:sldId xmlns:r="http://schemas.openxmlformats.org/officeDocument/2006/relationships" id="261" r:id="Rb437cf8304d14a95"/>
    <p:sldId xmlns:r="http://schemas.openxmlformats.org/officeDocument/2006/relationships" id="262" r:id="Rd5ec4e95d74448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708b6e12274411" /><Relationship Type="http://schemas.openxmlformats.org/officeDocument/2006/relationships/slide" Target="/ppt/slides/slide1.xml" Id="R127b0770140b47eb" /><Relationship Type="http://schemas.openxmlformats.org/officeDocument/2006/relationships/slide" Target="/ppt/slides/slide2.xml" Id="R8afa69c4918b4f0b" /><Relationship Type="http://schemas.openxmlformats.org/officeDocument/2006/relationships/slide" Target="/ppt/slides/slide3.xml" Id="Rb906ea2e9f09414f" /><Relationship Type="http://schemas.openxmlformats.org/officeDocument/2006/relationships/slide" Target="/ppt/slides/slide4.xml" Id="R21d013b889da4813" /><Relationship Type="http://schemas.openxmlformats.org/officeDocument/2006/relationships/slide" Target="/ppt/slides/slide5.xml" Id="R03e8ab93d83a4a4b" /><Relationship Type="http://schemas.openxmlformats.org/officeDocument/2006/relationships/slide" Target="/ppt/slides/slide6.xml" Id="Rb437cf8304d14a95" /><Relationship Type="http://schemas.openxmlformats.org/officeDocument/2006/relationships/slide" Target="/ppt/slides/slide7.xml" Id="Rd5ec4e95d74448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11c30f1cc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d35c9aa2e47af" /><Relationship Type="http://schemas.openxmlformats.org/officeDocument/2006/relationships/theme" Target="/ppt/slideMasters/theme/theme1.xml" Id="Rc671f048fde749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d35c9aa2e47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ffcf39233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c21906f93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f8d42715b48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288754b3844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840cecfaf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c442313744d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4d512524b46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BOLIGUTVIKLING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BOLIGUTVIKLING NORGE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−1 311 605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−309 785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22 629 072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