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e066f527634b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eda38f6033469f"/>
  </p:sldMasterIdLst>
  <p:sldIdLst>
    <p:sldId xmlns:r="http://schemas.openxmlformats.org/officeDocument/2006/relationships" id="256" r:id="R3bd8464298524707"/>
    <p:sldId xmlns:r="http://schemas.openxmlformats.org/officeDocument/2006/relationships" id="257" r:id="Rb47fab5875284258"/>
    <p:sldId xmlns:r="http://schemas.openxmlformats.org/officeDocument/2006/relationships" id="258" r:id="R1975ba7387f24565"/>
    <p:sldId xmlns:r="http://schemas.openxmlformats.org/officeDocument/2006/relationships" id="259" r:id="Rde98e736446549c0"/>
    <p:sldId xmlns:r="http://schemas.openxmlformats.org/officeDocument/2006/relationships" id="260" r:id="R5bc3e8cbcf43452f"/>
    <p:sldId xmlns:r="http://schemas.openxmlformats.org/officeDocument/2006/relationships" id="261" r:id="R84114b0eadf6427b"/>
    <p:sldId xmlns:r="http://schemas.openxmlformats.org/officeDocument/2006/relationships" id="262" r:id="Ra7163fe3a6d24f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eda38f6033469f" /><Relationship Type="http://schemas.openxmlformats.org/officeDocument/2006/relationships/slide" Target="/ppt/slides/slide1.xml" Id="R3bd8464298524707" /><Relationship Type="http://schemas.openxmlformats.org/officeDocument/2006/relationships/slide" Target="/ppt/slides/slide2.xml" Id="Rb47fab5875284258" /><Relationship Type="http://schemas.openxmlformats.org/officeDocument/2006/relationships/slide" Target="/ppt/slides/slide3.xml" Id="R1975ba7387f24565" /><Relationship Type="http://schemas.openxmlformats.org/officeDocument/2006/relationships/slide" Target="/ppt/slides/slide4.xml" Id="Rde98e736446549c0" /><Relationship Type="http://schemas.openxmlformats.org/officeDocument/2006/relationships/slide" Target="/ppt/slides/slide5.xml" Id="R5bc3e8cbcf43452f" /><Relationship Type="http://schemas.openxmlformats.org/officeDocument/2006/relationships/slide" Target="/ppt/slides/slide6.xml" Id="R84114b0eadf6427b" /><Relationship Type="http://schemas.openxmlformats.org/officeDocument/2006/relationships/slide" Target="/ppt/slides/slide7.xml" Id="Ra7163fe3a6d24f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a168d37eae40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98d4f62244e7d" /><Relationship Type="http://schemas.openxmlformats.org/officeDocument/2006/relationships/theme" Target="/ppt/slideMasters/theme/theme1.xml" Id="R5c2b2f3c4c0045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098d4f62244e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e202c909b47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7998fdc674c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110e398a645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b3777686849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c1255d4db4d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7d05000564b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01c4d738946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FLOWPRO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FLOWPRO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2 493 476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−736 844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2 285 302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4 365 160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Veritasveien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911 840 413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