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419fdd9f444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d928a6203407f"/>
  </p:sldMasterIdLst>
  <p:sldIdLst>
    <p:sldId xmlns:r="http://schemas.openxmlformats.org/officeDocument/2006/relationships" id="256" r:id="R2ff51f52c1e94e7f"/>
    <p:sldId xmlns:r="http://schemas.openxmlformats.org/officeDocument/2006/relationships" id="257" r:id="R39fd772bbb234931"/>
    <p:sldId xmlns:r="http://schemas.openxmlformats.org/officeDocument/2006/relationships" id="258" r:id="Rb075c5c6ab8d4535"/>
    <p:sldId xmlns:r="http://schemas.openxmlformats.org/officeDocument/2006/relationships" id="259" r:id="R65045c61f9814303"/>
    <p:sldId xmlns:r="http://schemas.openxmlformats.org/officeDocument/2006/relationships" id="260" r:id="Rd27f2a6d1149474d"/>
    <p:sldId xmlns:r="http://schemas.openxmlformats.org/officeDocument/2006/relationships" id="261" r:id="Rc9a04adf9ddd4b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d928a6203407f" /><Relationship Type="http://schemas.openxmlformats.org/officeDocument/2006/relationships/slide" Target="/ppt/slides/slide1.xml" Id="R2ff51f52c1e94e7f" /><Relationship Type="http://schemas.openxmlformats.org/officeDocument/2006/relationships/slide" Target="/ppt/slides/slide2.xml" Id="R39fd772bbb234931" /><Relationship Type="http://schemas.openxmlformats.org/officeDocument/2006/relationships/slide" Target="/ppt/slides/slide3.xml" Id="Rb075c5c6ab8d4535" /><Relationship Type="http://schemas.openxmlformats.org/officeDocument/2006/relationships/slide" Target="/ppt/slides/slide4.xml" Id="R65045c61f9814303" /><Relationship Type="http://schemas.openxmlformats.org/officeDocument/2006/relationships/slide" Target="/ppt/slides/slide5.xml" Id="Rd27f2a6d1149474d" /><Relationship Type="http://schemas.openxmlformats.org/officeDocument/2006/relationships/slide" Target="/ppt/slides/slide6.xml" Id="Rc9a04adf9ddd4b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b2683f1dc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e010131cd4aa1" /><Relationship Type="http://schemas.openxmlformats.org/officeDocument/2006/relationships/theme" Target="/ppt/slideMasters/theme/theme1.xml" Id="R2489245ba75246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fe010131cd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1324f97244f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fae89337e48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6b045e0fb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576003b5b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54476330945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be1a33ce8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