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5eab1d7b8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6617657794962"/>
  </p:sldMasterIdLst>
  <p:sldIdLst>
    <p:sldId xmlns:r="http://schemas.openxmlformats.org/officeDocument/2006/relationships" id="256" r:id="Rf513fbbdb8964e58"/>
    <p:sldId xmlns:r="http://schemas.openxmlformats.org/officeDocument/2006/relationships" id="257" r:id="R74e9ec58af3e469a"/>
    <p:sldId xmlns:r="http://schemas.openxmlformats.org/officeDocument/2006/relationships" id="258" r:id="R010d076eb56b4391"/>
    <p:sldId xmlns:r="http://schemas.openxmlformats.org/officeDocument/2006/relationships" id="259" r:id="R891f615194d7487b"/>
    <p:sldId xmlns:r="http://schemas.openxmlformats.org/officeDocument/2006/relationships" id="260" r:id="R2557e59df0614e49"/>
    <p:sldId xmlns:r="http://schemas.openxmlformats.org/officeDocument/2006/relationships" id="261" r:id="R84205f93f9ef41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6617657794962" /><Relationship Type="http://schemas.openxmlformats.org/officeDocument/2006/relationships/slide" Target="/ppt/slides/slide1.xml" Id="Rf513fbbdb8964e58" /><Relationship Type="http://schemas.openxmlformats.org/officeDocument/2006/relationships/slide" Target="/ppt/slides/slide2.xml" Id="R74e9ec58af3e469a" /><Relationship Type="http://schemas.openxmlformats.org/officeDocument/2006/relationships/slide" Target="/ppt/slides/slide3.xml" Id="R010d076eb56b4391" /><Relationship Type="http://schemas.openxmlformats.org/officeDocument/2006/relationships/slide" Target="/ppt/slides/slide4.xml" Id="R891f615194d7487b" /><Relationship Type="http://schemas.openxmlformats.org/officeDocument/2006/relationships/slide" Target="/ppt/slides/slide5.xml" Id="R2557e59df0614e49" /><Relationship Type="http://schemas.openxmlformats.org/officeDocument/2006/relationships/slide" Target="/ppt/slides/slide6.xml" Id="R84205f93f9ef41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74889ebc4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dc834b1ca4d49" /><Relationship Type="http://schemas.openxmlformats.org/officeDocument/2006/relationships/theme" Target="/ppt/slideMasters/theme/theme1.xml" Id="R9cb57970dec9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dc834b1ca4d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47fe11f6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665f3d132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5f99edf3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fd8224015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fb5454d03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a76aec0db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