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0d7fef9ae41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ade0f494e4161"/>
  </p:sldMasterIdLst>
  <p:sldIdLst>
    <p:sldId xmlns:r="http://schemas.openxmlformats.org/officeDocument/2006/relationships" id="256" r:id="Rb6cb346a7b1e4866"/>
    <p:sldId xmlns:r="http://schemas.openxmlformats.org/officeDocument/2006/relationships" id="257" r:id="R247e2af0677a47a1"/>
    <p:sldId xmlns:r="http://schemas.openxmlformats.org/officeDocument/2006/relationships" id="258" r:id="R840c342bbca64d61"/>
    <p:sldId xmlns:r="http://schemas.openxmlformats.org/officeDocument/2006/relationships" id="259" r:id="Rf6c907e458794dbf"/>
    <p:sldId xmlns:r="http://schemas.openxmlformats.org/officeDocument/2006/relationships" id="260" r:id="Rf449fb9d7ef14671"/>
    <p:sldId xmlns:r="http://schemas.openxmlformats.org/officeDocument/2006/relationships" id="261" r:id="Rc8a61c952c87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ade0f494e4161" /><Relationship Type="http://schemas.openxmlformats.org/officeDocument/2006/relationships/slide" Target="/ppt/slides/slide1.xml" Id="Rb6cb346a7b1e4866" /><Relationship Type="http://schemas.openxmlformats.org/officeDocument/2006/relationships/slide" Target="/ppt/slides/slide2.xml" Id="R247e2af0677a47a1" /><Relationship Type="http://schemas.openxmlformats.org/officeDocument/2006/relationships/slide" Target="/ppt/slides/slide3.xml" Id="R840c342bbca64d61" /><Relationship Type="http://schemas.openxmlformats.org/officeDocument/2006/relationships/slide" Target="/ppt/slides/slide4.xml" Id="Rf6c907e458794dbf" /><Relationship Type="http://schemas.openxmlformats.org/officeDocument/2006/relationships/slide" Target="/ppt/slides/slide5.xml" Id="Rf449fb9d7ef14671" /><Relationship Type="http://schemas.openxmlformats.org/officeDocument/2006/relationships/slide" Target="/ppt/slides/slide6.xml" Id="Rc8a61c952c87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41d69308a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b8ecf223549f5" /><Relationship Type="http://schemas.openxmlformats.org/officeDocument/2006/relationships/theme" Target="/ppt/slideMasters/theme/theme1.xml" Id="R0d77efd35bb5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b8ecf223549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df960b4b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8158e0f1b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35d11d452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20e35097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9f30b416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b6e1c3acf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FÆDRELANDSVENNEN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FÆDRELANDSVENNEN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ASA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ASA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BENESTAD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ROPSTAD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BENESTAD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LITAGO AS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911 893 754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FÆDRELANDSVENNEN AS</a:t>
            </a:r>
          </a:p>
        </p:txBody>
      </p:sp>
    </p:spTree>
  </p:cSld>
  <p:clrMapOvr>
    <a:masterClrMapping xmlns:a="http://schemas.openxmlformats.org/drawingml/2006/main"/>
  </p:clrMapOvr>
</p:sld>
</file>