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cabaeb4f7849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bd593b30e41ab"/>
  </p:sldMasterIdLst>
  <p:sldIdLst>
    <p:sldId xmlns:r="http://schemas.openxmlformats.org/officeDocument/2006/relationships" id="256" r:id="Rdb80b46ed1eb4e96"/>
    <p:sldId xmlns:r="http://schemas.openxmlformats.org/officeDocument/2006/relationships" id="257" r:id="Rc8748c1d16124b00"/>
    <p:sldId xmlns:r="http://schemas.openxmlformats.org/officeDocument/2006/relationships" id="258" r:id="R1c60a1ab976b46f3"/>
    <p:sldId xmlns:r="http://schemas.openxmlformats.org/officeDocument/2006/relationships" id="259" r:id="R663b619427924acb"/>
    <p:sldId xmlns:r="http://schemas.openxmlformats.org/officeDocument/2006/relationships" id="260" r:id="Ra4a1e82b1be54e31"/>
    <p:sldId xmlns:r="http://schemas.openxmlformats.org/officeDocument/2006/relationships" id="261" r:id="R8769f5debcfb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bd593b30e41ab" /><Relationship Type="http://schemas.openxmlformats.org/officeDocument/2006/relationships/slide" Target="/ppt/slides/slide1.xml" Id="Rdb80b46ed1eb4e96" /><Relationship Type="http://schemas.openxmlformats.org/officeDocument/2006/relationships/slide" Target="/ppt/slides/slide2.xml" Id="Rc8748c1d16124b00" /><Relationship Type="http://schemas.openxmlformats.org/officeDocument/2006/relationships/slide" Target="/ppt/slides/slide3.xml" Id="R1c60a1ab976b46f3" /><Relationship Type="http://schemas.openxmlformats.org/officeDocument/2006/relationships/slide" Target="/ppt/slides/slide4.xml" Id="R663b619427924acb" /><Relationship Type="http://schemas.openxmlformats.org/officeDocument/2006/relationships/slide" Target="/ppt/slides/slide5.xml" Id="Ra4a1e82b1be54e31" /><Relationship Type="http://schemas.openxmlformats.org/officeDocument/2006/relationships/slide" Target="/ppt/slides/slide6.xml" Id="R8769f5debcfb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4735d0a9344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4977ad6b84fb2" /><Relationship Type="http://schemas.openxmlformats.org/officeDocument/2006/relationships/theme" Target="/ppt/slideMasters/theme/theme1.xml" Id="R097072e048724e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4977ad6b8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fa13800e546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b5a37279d48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fbc923fa242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c2065850e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3581426ea4e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fefece263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