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b9cde9a7542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0f435e3454e41"/>
  </p:sldMasterIdLst>
  <p:sldIdLst>
    <p:sldId xmlns:r="http://schemas.openxmlformats.org/officeDocument/2006/relationships" id="256" r:id="R1b83c3a9fdd24d25"/>
    <p:sldId xmlns:r="http://schemas.openxmlformats.org/officeDocument/2006/relationships" id="257" r:id="Rb1c2cf4eee1d4d4b"/>
    <p:sldId xmlns:r="http://schemas.openxmlformats.org/officeDocument/2006/relationships" id="258" r:id="Ra94468fa721c4df9"/>
    <p:sldId xmlns:r="http://schemas.openxmlformats.org/officeDocument/2006/relationships" id="259" r:id="Rb16c72c49c0d4a56"/>
    <p:sldId xmlns:r="http://schemas.openxmlformats.org/officeDocument/2006/relationships" id="260" r:id="Rb165d12111ed4b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0f435e3454e41" /><Relationship Type="http://schemas.openxmlformats.org/officeDocument/2006/relationships/slide" Target="/ppt/slides/slide1.xml" Id="R1b83c3a9fdd24d25" /><Relationship Type="http://schemas.openxmlformats.org/officeDocument/2006/relationships/slide" Target="/ppt/slides/slide2.xml" Id="Rb1c2cf4eee1d4d4b" /><Relationship Type="http://schemas.openxmlformats.org/officeDocument/2006/relationships/slide" Target="/ppt/slides/slide3.xml" Id="Ra94468fa721c4df9" /><Relationship Type="http://schemas.openxmlformats.org/officeDocument/2006/relationships/slide" Target="/ppt/slides/slide4.xml" Id="Rb16c72c49c0d4a56" /><Relationship Type="http://schemas.openxmlformats.org/officeDocument/2006/relationships/slide" Target="/ppt/slides/slide5.xml" Id="Rb165d12111ed4b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c9b165be747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55bf1db734398" /><Relationship Type="http://schemas.openxmlformats.org/officeDocument/2006/relationships/theme" Target="/ppt/slideMasters/theme/theme1.xml" Id="R95212b662480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655bf1db7343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372a9fa044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a7dadd92a40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f809c2040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98ebba8f6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67a7ec63e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