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ddcdb35cdc4c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48e33ec5cf45f5"/>
  </p:sldMasterIdLst>
  <p:sldIdLst>
    <p:sldId xmlns:r="http://schemas.openxmlformats.org/officeDocument/2006/relationships" id="256" r:id="Rb439f30273b74f4f"/>
    <p:sldId xmlns:r="http://schemas.openxmlformats.org/officeDocument/2006/relationships" id="257" r:id="Rfcbfc5691b374d39"/>
    <p:sldId xmlns:r="http://schemas.openxmlformats.org/officeDocument/2006/relationships" id="258" r:id="Rcdfb647844264dc2"/>
    <p:sldId xmlns:r="http://schemas.openxmlformats.org/officeDocument/2006/relationships" id="259" r:id="R9ad21aab57434cb1"/>
    <p:sldId xmlns:r="http://schemas.openxmlformats.org/officeDocument/2006/relationships" id="260" r:id="Ra94fd331c4a64348"/>
    <p:sldId xmlns:r="http://schemas.openxmlformats.org/officeDocument/2006/relationships" id="261" r:id="Rf84b79654e2b48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8e33ec5cf45f5" /><Relationship Type="http://schemas.openxmlformats.org/officeDocument/2006/relationships/slide" Target="/ppt/slides/slide1.xml" Id="Rb439f30273b74f4f" /><Relationship Type="http://schemas.openxmlformats.org/officeDocument/2006/relationships/slide" Target="/ppt/slides/slide2.xml" Id="Rfcbfc5691b374d39" /><Relationship Type="http://schemas.openxmlformats.org/officeDocument/2006/relationships/slide" Target="/ppt/slides/slide3.xml" Id="Rcdfb647844264dc2" /><Relationship Type="http://schemas.openxmlformats.org/officeDocument/2006/relationships/slide" Target="/ppt/slides/slide4.xml" Id="R9ad21aab57434cb1" /><Relationship Type="http://schemas.openxmlformats.org/officeDocument/2006/relationships/slide" Target="/ppt/slides/slide5.xml" Id="Ra94fd331c4a64348" /><Relationship Type="http://schemas.openxmlformats.org/officeDocument/2006/relationships/slide" Target="/ppt/slides/slide6.xml" Id="Rf84b79654e2b48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d55e309bd43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f6064e8bf4dd8" /><Relationship Type="http://schemas.openxmlformats.org/officeDocument/2006/relationships/theme" Target="/ppt/slideMasters/theme/theme1.xml" Id="R52a8a45c46494f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3f6064e8bf4d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08149395a4d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820f1be1244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4aa6a8adf40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a32d3471440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f5548416c46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fc2a64cc2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C9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C9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1 832 653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467 468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−855 159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911 921 839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