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9da153aefc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e0d1e1a934fb6"/>
  </p:sldMasterIdLst>
  <p:sldIdLst>
    <p:sldId xmlns:r="http://schemas.openxmlformats.org/officeDocument/2006/relationships" id="256" r:id="R4e42c94649154e2b"/>
    <p:sldId xmlns:r="http://schemas.openxmlformats.org/officeDocument/2006/relationships" id="257" r:id="R77e4ffa0991e45c5"/>
    <p:sldId xmlns:r="http://schemas.openxmlformats.org/officeDocument/2006/relationships" id="258" r:id="R07623083245b4e89"/>
    <p:sldId xmlns:r="http://schemas.openxmlformats.org/officeDocument/2006/relationships" id="259" r:id="Ra02bb97e5979472a"/>
    <p:sldId xmlns:r="http://schemas.openxmlformats.org/officeDocument/2006/relationships" id="260" r:id="R8137f1a595274927"/>
    <p:sldId xmlns:r="http://schemas.openxmlformats.org/officeDocument/2006/relationships" id="261" r:id="Rac49f0d19b0c4cf6"/>
    <p:sldId xmlns:r="http://schemas.openxmlformats.org/officeDocument/2006/relationships" id="262" r:id="R84736f369cc948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e0d1e1a934fb6" /><Relationship Type="http://schemas.openxmlformats.org/officeDocument/2006/relationships/slide" Target="/ppt/slides/slide1.xml" Id="R4e42c94649154e2b" /><Relationship Type="http://schemas.openxmlformats.org/officeDocument/2006/relationships/slide" Target="/ppt/slides/slide2.xml" Id="R77e4ffa0991e45c5" /><Relationship Type="http://schemas.openxmlformats.org/officeDocument/2006/relationships/slide" Target="/ppt/slides/slide3.xml" Id="R07623083245b4e89" /><Relationship Type="http://schemas.openxmlformats.org/officeDocument/2006/relationships/slide" Target="/ppt/slides/slide4.xml" Id="Ra02bb97e5979472a" /><Relationship Type="http://schemas.openxmlformats.org/officeDocument/2006/relationships/slide" Target="/ppt/slides/slide5.xml" Id="R8137f1a595274927" /><Relationship Type="http://schemas.openxmlformats.org/officeDocument/2006/relationships/slide" Target="/ppt/slides/slide6.xml" Id="Rac49f0d19b0c4cf6" /><Relationship Type="http://schemas.openxmlformats.org/officeDocument/2006/relationships/slide" Target="/ppt/slides/slide7.xml" Id="R84736f369cc948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dd7b56e3b46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547c811e34197" /><Relationship Type="http://schemas.openxmlformats.org/officeDocument/2006/relationships/theme" Target="/ppt/slideMasters/theme/theme1.xml" Id="R9b1c1770d0f8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547c811e341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75b08f56340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4885baa844b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4eb6d57ea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57b5687141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d06140af14c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08f2265a4f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cd1ea992c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