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b32740276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0ba17302242c8"/>
  </p:sldMasterIdLst>
  <p:sldIdLst>
    <p:sldId xmlns:r="http://schemas.openxmlformats.org/officeDocument/2006/relationships" id="256" r:id="R3de56dd3e1c644d6"/>
    <p:sldId xmlns:r="http://schemas.openxmlformats.org/officeDocument/2006/relationships" id="257" r:id="R6f30bc64e18e47f3"/>
    <p:sldId xmlns:r="http://schemas.openxmlformats.org/officeDocument/2006/relationships" id="258" r:id="R06dbc20aaf00427a"/>
    <p:sldId xmlns:r="http://schemas.openxmlformats.org/officeDocument/2006/relationships" id="259" r:id="R50d76c44e5264ea6"/>
    <p:sldId xmlns:r="http://schemas.openxmlformats.org/officeDocument/2006/relationships" id="260" r:id="R53a808af58af4c10"/>
    <p:sldId xmlns:r="http://schemas.openxmlformats.org/officeDocument/2006/relationships" id="261" r:id="R8b682689768545db"/>
    <p:sldId xmlns:r="http://schemas.openxmlformats.org/officeDocument/2006/relationships" id="262" r:id="R5ec5be0ebcd0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0ba17302242c8" /><Relationship Type="http://schemas.openxmlformats.org/officeDocument/2006/relationships/slide" Target="/ppt/slides/slide1.xml" Id="R3de56dd3e1c644d6" /><Relationship Type="http://schemas.openxmlformats.org/officeDocument/2006/relationships/slide" Target="/ppt/slides/slide2.xml" Id="R6f30bc64e18e47f3" /><Relationship Type="http://schemas.openxmlformats.org/officeDocument/2006/relationships/slide" Target="/ppt/slides/slide3.xml" Id="R06dbc20aaf00427a" /><Relationship Type="http://schemas.openxmlformats.org/officeDocument/2006/relationships/slide" Target="/ppt/slides/slide4.xml" Id="R50d76c44e5264ea6" /><Relationship Type="http://schemas.openxmlformats.org/officeDocument/2006/relationships/slide" Target="/ppt/slides/slide5.xml" Id="R53a808af58af4c10" /><Relationship Type="http://schemas.openxmlformats.org/officeDocument/2006/relationships/slide" Target="/ppt/slides/slide6.xml" Id="R8b682689768545db" /><Relationship Type="http://schemas.openxmlformats.org/officeDocument/2006/relationships/slide" Target="/ppt/slides/slide7.xml" Id="R5ec5be0ebcd0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24c75e131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c3a0313f34dc6" /><Relationship Type="http://schemas.openxmlformats.org/officeDocument/2006/relationships/theme" Target="/ppt/slideMasters/theme/theme1.xml" Id="Rfaad48bb594a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dc3a0313f34d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fda265afb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6ad93e6cc4a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a17cb4e374f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bdbe7083c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d1efa153346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6f83a4b4d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5b305abed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