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ad3f10431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c11489e134d99"/>
  </p:sldMasterIdLst>
  <p:sldIdLst>
    <p:sldId xmlns:r="http://schemas.openxmlformats.org/officeDocument/2006/relationships" id="256" r:id="Rd01900c545e9409c"/>
    <p:sldId xmlns:r="http://schemas.openxmlformats.org/officeDocument/2006/relationships" id="257" r:id="R7eefd2ed916a4f67"/>
    <p:sldId xmlns:r="http://schemas.openxmlformats.org/officeDocument/2006/relationships" id="258" r:id="R149129650530489f"/>
    <p:sldId xmlns:r="http://schemas.openxmlformats.org/officeDocument/2006/relationships" id="259" r:id="Rb5cc3ea7aaa04a04"/>
    <p:sldId xmlns:r="http://schemas.openxmlformats.org/officeDocument/2006/relationships" id="260" r:id="R15f58d6a92a44e1f"/>
    <p:sldId xmlns:r="http://schemas.openxmlformats.org/officeDocument/2006/relationships" id="261" r:id="R322132a454fe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c11489e134d99" /><Relationship Type="http://schemas.openxmlformats.org/officeDocument/2006/relationships/slide" Target="/ppt/slides/slide1.xml" Id="Rd01900c545e9409c" /><Relationship Type="http://schemas.openxmlformats.org/officeDocument/2006/relationships/slide" Target="/ppt/slides/slide2.xml" Id="R7eefd2ed916a4f67" /><Relationship Type="http://schemas.openxmlformats.org/officeDocument/2006/relationships/slide" Target="/ppt/slides/slide3.xml" Id="R149129650530489f" /><Relationship Type="http://schemas.openxmlformats.org/officeDocument/2006/relationships/slide" Target="/ppt/slides/slide4.xml" Id="Rb5cc3ea7aaa04a04" /><Relationship Type="http://schemas.openxmlformats.org/officeDocument/2006/relationships/slide" Target="/ppt/slides/slide5.xml" Id="R15f58d6a92a44e1f" /><Relationship Type="http://schemas.openxmlformats.org/officeDocument/2006/relationships/slide" Target="/ppt/slides/slide6.xml" Id="R322132a454fe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26aee0e7f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7f3fb29243c8" /><Relationship Type="http://schemas.openxmlformats.org/officeDocument/2006/relationships/theme" Target="/ppt/slideMasters/theme/theme1.xml" Id="Rf1971f48db2b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8b7f3fb29243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3b76d5db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20a023b2444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736bd0f28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750443fe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986bdc0824e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8747c5fd4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