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c0cbe739ba2452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7538b65fa7148c3"/>
  </p:sldMasterIdLst>
  <p:sldIdLst>
    <p:sldId xmlns:r="http://schemas.openxmlformats.org/officeDocument/2006/relationships" id="256" r:id="R1d0d4a8e65054fa1"/>
    <p:sldId xmlns:r="http://schemas.openxmlformats.org/officeDocument/2006/relationships" id="257" r:id="Rffc9eb7dcb97407c"/>
    <p:sldId xmlns:r="http://schemas.openxmlformats.org/officeDocument/2006/relationships" id="258" r:id="R9b2b85f3ab7c4635"/>
    <p:sldId xmlns:r="http://schemas.openxmlformats.org/officeDocument/2006/relationships" id="259" r:id="Rb92b2bd0b627477f"/>
    <p:sldId xmlns:r="http://schemas.openxmlformats.org/officeDocument/2006/relationships" id="260" r:id="Rd565c46b468e423b"/>
    <p:sldId xmlns:r="http://schemas.openxmlformats.org/officeDocument/2006/relationships" id="261" r:id="R99238d594a1a4483"/>
    <p:sldId xmlns:r="http://schemas.openxmlformats.org/officeDocument/2006/relationships" id="262" r:id="R942a90fe23fb4d8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7538b65fa7148c3" /><Relationship Type="http://schemas.openxmlformats.org/officeDocument/2006/relationships/slide" Target="/ppt/slides/slide1.xml" Id="R1d0d4a8e65054fa1" /><Relationship Type="http://schemas.openxmlformats.org/officeDocument/2006/relationships/slide" Target="/ppt/slides/slide2.xml" Id="Rffc9eb7dcb97407c" /><Relationship Type="http://schemas.openxmlformats.org/officeDocument/2006/relationships/slide" Target="/ppt/slides/slide3.xml" Id="R9b2b85f3ab7c4635" /><Relationship Type="http://schemas.openxmlformats.org/officeDocument/2006/relationships/slide" Target="/ppt/slides/slide4.xml" Id="Rb92b2bd0b627477f" /><Relationship Type="http://schemas.openxmlformats.org/officeDocument/2006/relationships/slide" Target="/ppt/slides/slide5.xml" Id="Rd565c46b468e423b" /><Relationship Type="http://schemas.openxmlformats.org/officeDocument/2006/relationships/slide" Target="/ppt/slides/slide6.xml" Id="R99238d594a1a4483" /><Relationship Type="http://schemas.openxmlformats.org/officeDocument/2006/relationships/slide" Target="/ppt/slides/slide7.xml" Id="R942a90fe23fb4d8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2117f1fc40b4b5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692a8cd7104e4b" /><Relationship Type="http://schemas.openxmlformats.org/officeDocument/2006/relationships/theme" Target="/ppt/slideMasters/theme/theme1.xml" Id="Rf8010b76af664a1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8692a8cd7104e4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c9359792e147d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03339d6357478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fca9a6382d41a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b9a5ae80254cd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06b2fb3049421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bbfc65cecb4f6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41633527224b4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KYBERG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KYBERG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KYBERG HOLDING AS ble etablert [år] og holder til i Alta.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KYBERG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KYBERG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KYBERG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−15 235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476 233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3 488 395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3 491 968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KYBERG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 KYRRE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KYBERG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Måsesvingen 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9512 Alta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912 166 325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KYBERG HOLDING AS</a:t>
            </a:r>
          </a:p>
        </p:txBody>
      </p:sp>
    </p:spTree>
  </p:cSld>
  <p:clrMapOvr>
    <a:masterClrMapping xmlns:a="http://schemas.openxmlformats.org/drawingml/2006/main"/>
  </p:clrMapOvr>
</p:sld>
</file>