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9391b868b64c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a8291038824a3d"/>
  </p:sldMasterIdLst>
  <p:sldIdLst>
    <p:sldId xmlns:r="http://schemas.openxmlformats.org/officeDocument/2006/relationships" id="256" r:id="Rfc6287a2cda94e83"/>
    <p:sldId xmlns:r="http://schemas.openxmlformats.org/officeDocument/2006/relationships" id="257" r:id="R7503d001e1fe4815"/>
    <p:sldId xmlns:r="http://schemas.openxmlformats.org/officeDocument/2006/relationships" id="258" r:id="R40324937b81a4c74"/>
    <p:sldId xmlns:r="http://schemas.openxmlformats.org/officeDocument/2006/relationships" id="259" r:id="R7dea605ea84741c0"/>
    <p:sldId xmlns:r="http://schemas.openxmlformats.org/officeDocument/2006/relationships" id="260" r:id="R18088c03c9584000"/>
    <p:sldId xmlns:r="http://schemas.openxmlformats.org/officeDocument/2006/relationships" id="261" r:id="Rf0db5084d3b945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a8291038824a3d" /><Relationship Type="http://schemas.openxmlformats.org/officeDocument/2006/relationships/slide" Target="/ppt/slides/slide1.xml" Id="Rfc6287a2cda94e83" /><Relationship Type="http://schemas.openxmlformats.org/officeDocument/2006/relationships/slide" Target="/ppt/slides/slide2.xml" Id="R7503d001e1fe4815" /><Relationship Type="http://schemas.openxmlformats.org/officeDocument/2006/relationships/slide" Target="/ppt/slides/slide3.xml" Id="R40324937b81a4c74" /><Relationship Type="http://schemas.openxmlformats.org/officeDocument/2006/relationships/slide" Target="/ppt/slides/slide4.xml" Id="R7dea605ea84741c0" /><Relationship Type="http://schemas.openxmlformats.org/officeDocument/2006/relationships/slide" Target="/ppt/slides/slide5.xml" Id="R18088c03c9584000" /><Relationship Type="http://schemas.openxmlformats.org/officeDocument/2006/relationships/slide" Target="/ppt/slides/slide6.xml" Id="Rf0db5084d3b945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e5468aa8c244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c78fea4904b45" /><Relationship Type="http://schemas.openxmlformats.org/officeDocument/2006/relationships/theme" Target="/ppt/slideMasters/theme/theme1.xml" Id="R9a62ab0d923048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7c78fea4904b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ea95169394e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fef15336d46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dc0bd84744d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28b7320f646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d5f9abbeb41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346503c5142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OPTIBOATS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912 166 708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OPTIBOATS AS</a:t>
            </a:r>
          </a:p>
        </p:txBody>
      </p:sp>
    </p:spTree>
  </p:cSld>
  <p:clrMapOvr>
    <a:masterClrMapping xmlns:a="http://schemas.openxmlformats.org/drawingml/2006/main"/>
  </p:clrMapOvr>
</p:sld>
</file>