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dd73eb4d124b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ded51a4c9e410a"/>
  </p:sldMasterIdLst>
  <p:sldIdLst>
    <p:sldId xmlns:r="http://schemas.openxmlformats.org/officeDocument/2006/relationships" id="256" r:id="R363a5dfbeb084f46"/>
    <p:sldId xmlns:r="http://schemas.openxmlformats.org/officeDocument/2006/relationships" id="257" r:id="R5b8b42df97094629"/>
    <p:sldId xmlns:r="http://schemas.openxmlformats.org/officeDocument/2006/relationships" id="258" r:id="R892ff16843b54835"/>
    <p:sldId xmlns:r="http://schemas.openxmlformats.org/officeDocument/2006/relationships" id="259" r:id="R9cb8c35551aa4f7b"/>
    <p:sldId xmlns:r="http://schemas.openxmlformats.org/officeDocument/2006/relationships" id="260" r:id="R0840fa66b31f4e06"/>
    <p:sldId xmlns:r="http://schemas.openxmlformats.org/officeDocument/2006/relationships" id="261" r:id="R9de2e69d52be40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ded51a4c9e410a" /><Relationship Type="http://schemas.openxmlformats.org/officeDocument/2006/relationships/slide" Target="/ppt/slides/slide1.xml" Id="R363a5dfbeb084f46" /><Relationship Type="http://schemas.openxmlformats.org/officeDocument/2006/relationships/slide" Target="/ppt/slides/slide2.xml" Id="R5b8b42df97094629" /><Relationship Type="http://schemas.openxmlformats.org/officeDocument/2006/relationships/slide" Target="/ppt/slides/slide3.xml" Id="R892ff16843b54835" /><Relationship Type="http://schemas.openxmlformats.org/officeDocument/2006/relationships/slide" Target="/ppt/slides/slide4.xml" Id="R9cb8c35551aa4f7b" /><Relationship Type="http://schemas.openxmlformats.org/officeDocument/2006/relationships/slide" Target="/ppt/slides/slide5.xml" Id="R0840fa66b31f4e06" /><Relationship Type="http://schemas.openxmlformats.org/officeDocument/2006/relationships/slide" Target="/ppt/slides/slide6.xml" Id="R9de2e69d52be40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59a3a94be94c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cab1ced824da4" /><Relationship Type="http://schemas.openxmlformats.org/officeDocument/2006/relationships/theme" Target="/ppt/slideMasters/theme/theme1.xml" Id="R95ce077be42842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ccab1ced824d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5b411b3ab44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52de9e89645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6024d0ea147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2dcb90d7647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68415ed5945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3d18a6b4240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OPTIBOATS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OPTIBOATS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OPTIBOATS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OPTIBOATS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OPTIBOATS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OPTIBOATS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OPTIBOATS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OPTIBOATS AS</a:t>
            </a:r>
          </a:p>
        </p:txBody>
      </p:sp>
    </p:spTree>
  </p:cSld>
  <p:clrMapOvr>
    <a:masterClrMapping xmlns:a="http://schemas.openxmlformats.org/drawingml/2006/main"/>
  </p:clrMapOvr>
</p:sld>
</file>