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e3f5f477ab4f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0951fd87da4070"/>
  </p:sldMasterIdLst>
  <p:sldIdLst>
    <p:sldId xmlns:r="http://schemas.openxmlformats.org/officeDocument/2006/relationships" id="256" r:id="R79ab9636d579418e"/>
    <p:sldId xmlns:r="http://schemas.openxmlformats.org/officeDocument/2006/relationships" id="257" r:id="R6a2e31839f6c4416"/>
    <p:sldId xmlns:r="http://schemas.openxmlformats.org/officeDocument/2006/relationships" id="258" r:id="Ra7c73d349ab14b29"/>
    <p:sldId xmlns:r="http://schemas.openxmlformats.org/officeDocument/2006/relationships" id="259" r:id="R33f64eccc9504e81"/>
    <p:sldId xmlns:r="http://schemas.openxmlformats.org/officeDocument/2006/relationships" id="260" r:id="Re73ff637b571482a"/>
    <p:sldId xmlns:r="http://schemas.openxmlformats.org/officeDocument/2006/relationships" id="261" r:id="R361383accf5341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951fd87da4070" /><Relationship Type="http://schemas.openxmlformats.org/officeDocument/2006/relationships/slide" Target="/ppt/slides/slide1.xml" Id="R79ab9636d579418e" /><Relationship Type="http://schemas.openxmlformats.org/officeDocument/2006/relationships/slide" Target="/ppt/slides/slide2.xml" Id="R6a2e31839f6c4416" /><Relationship Type="http://schemas.openxmlformats.org/officeDocument/2006/relationships/slide" Target="/ppt/slides/slide3.xml" Id="Ra7c73d349ab14b29" /><Relationship Type="http://schemas.openxmlformats.org/officeDocument/2006/relationships/slide" Target="/ppt/slides/slide4.xml" Id="R33f64eccc9504e81" /><Relationship Type="http://schemas.openxmlformats.org/officeDocument/2006/relationships/slide" Target="/ppt/slides/slide5.xml" Id="Re73ff637b571482a" /><Relationship Type="http://schemas.openxmlformats.org/officeDocument/2006/relationships/slide" Target="/ppt/slides/slide6.xml" Id="R361383accf5341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cb6a6c34b4c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509e493104560" /><Relationship Type="http://schemas.openxmlformats.org/officeDocument/2006/relationships/theme" Target="/ppt/slideMasters/theme/theme1.xml" Id="Rdfd17e690f1245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e509e4931045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20d25cbbc47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44295a77c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6cf08025c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64156ff954d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8b2465cb04a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90a1e28bb44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