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b61bc8493141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f46cea85d14670"/>
  </p:sldMasterIdLst>
  <p:sldIdLst>
    <p:sldId xmlns:r="http://schemas.openxmlformats.org/officeDocument/2006/relationships" id="256" r:id="Racfbc75482de485b"/>
    <p:sldId xmlns:r="http://schemas.openxmlformats.org/officeDocument/2006/relationships" id="257" r:id="Rdd0ad75613df4767"/>
    <p:sldId xmlns:r="http://schemas.openxmlformats.org/officeDocument/2006/relationships" id="258" r:id="Re2adb96263764152"/>
    <p:sldId xmlns:r="http://schemas.openxmlformats.org/officeDocument/2006/relationships" id="259" r:id="Re98dda9feb7f4bbd"/>
    <p:sldId xmlns:r="http://schemas.openxmlformats.org/officeDocument/2006/relationships" id="260" r:id="R7d1c05f3889f43d8"/>
    <p:sldId xmlns:r="http://schemas.openxmlformats.org/officeDocument/2006/relationships" id="261" r:id="Rcadca036fdae429e"/>
    <p:sldId xmlns:r="http://schemas.openxmlformats.org/officeDocument/2006/relationships" id="262" r:id="R13a97b52be184b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f46cea85d14670" /><Relationship Type="http://schemas.openxmlformats.org/officeDocument/2006/relationships/slide" Target="/ppt/slides/slide1.xml" Id="Racfbc75482de485b" /><Relationship Type="http://schemas.openxmlformats.org/officeDocument/2006/relationships/slide" Target="/ppt/slides/slide2.xml" Id="Rdd0ad75613df4767" /><Relationship Type="http://schemas.openxmlformats.org/officeDocument/2006/relationships/slide" Target="/ppt/slides/slide3.xml" Id="Re2adb96263764152" /><Relationship Type="http://schemas.openxmlformats.org/officeDocument/2006/relationships/slide" Target="/ppt/slides/slide4.xml" Id="Re98dda9feb7f4bbd" /><Relationship Type="http://schemas.openxmlformats.org/officeDocument/2006/relationships/slide" Target="/ppt/slides/slide5.xml" Id="R7d1c05f3889f43d8" /><Relationship Type="http://schemas.openxmlformats.org/officeDocument/2006/relationships/slide" Target="/ppt/slides/slide6.xml" Id="Rcadca036fdae429e" /><Relationship Type="http://schemas.openxmlformats.org/officeDocument/2006/relationships/slide" Target="/ppt/slides/slide7.xml" Id="R13a97b52be184b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924e328f084c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67d579fe84580" /><Relationship Type="http://schemas.openxmlformats.org/officeDocument/2006/relationships/theme" Target="/ppt/slideMasters/theme/theme1.xml" Id="R7bf2c70e3b554f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a67d579fe845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0f739535f46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d1d45f28b4d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92875f69340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92b76401543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e4dc2ad4244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fa6c7c03746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27b8ad97645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DEGERO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626 779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2 156 852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SALEM HAME IVAN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