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ab3da54af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19891a4304202"/>
  </p:sldMasterIdLst>
  <p:sldIdLst>
    <p:sldId xmlns:r="http://schemas.openxmlformats.org/officeDocument/2006/relationships" id="256" r:id="Rb109be515ba14a4c"/>
    <p:sldId xmlns:r="http://schemas.openxmlformats.org/officeDocument/2006/relationships" id="257" r:id="R2f0deb9f9c414501"/>
    <p:sldId xmlns:r="http://schemas.openxmlformats.org/officeDocument/2006/relationships" id="258" r:id="R7e7bb676912946dd"/>
    <p:sldId xmlns:r="http://schemas.openxmlformats.org/officeDocument/2006/relationships" id="259" r:id="Rd66df7c6dae7401e"/>
    <p:sldId xmlns:r="http://schemas.openxmlformats.org/officeDocument/2006/relationships" id="260" r:id="R537638a8c3094fc0"/>
    <p:sldId xmlns:r="http://schemas.openxmlformats.org/officeDocument/2006/relationships" id="261" r:id="R49f32141d1f24824"/>
    <p:sldId xmlns:r="http://schemas.openxmlformats.org/officeDocument/2006/relationships" id="262" r:id="R9f678308cd7d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19891a4304202" /><Relationship Type="http://schemas.openxmlformats.org/officeDocument/2006/relationships/slide" Target="/ppt/slides/slide1.xml" Id="Rb109be515ba14a4c" /><Relationship Type="http://schemas.openxmlformats.org/officeDocument/2006/relationships/slide" Target="/ppt/slides/slide2.xml" Id="R2f0deb9f9c414501" /><Relationship Type="http://schemas.openxmlformats.org/officeDocument/2006/relationships/slide" Target="/ppt/slides/slide3.xml" Id="R7e7bb676912946dd" /><Relationship Type="http://schemas.openxmlformats.org/officeDocument/2006/relationships/slide" Target="/ppt/slides/slide4.xml" Id="Rd66df7c6dae7401e" /><Relationship Type="http://schemas.openxmlformats.org/officeDocument/2006/relationships/slide" Target="/ppt/slides/slide5.xml" Id="R537638a8c3094fc0" /><Relationship Type="http://schemas.openxmlformats.org/officeDocument/2006/relationships/slide" Target="/ppt/slides/slide6.xml" Id="R49f32141d1f24824" /><Relationship Type="http://schemas.openxmlformats.org/officeDocument/2006/relationships/slide" Target="/ppt/slides/slide7.xml" Id="R9f678308cd7d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49b57560f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d4fc450a54f9d" /><Relationship Type="http://schemas.openxmlformats.org/officeDocument/2006/relationships/theme" Target="/ppt/slideMasters/theme/theme1.xml" Id="Ra3eda14c96ac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2d4fc450a5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dd10c415b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303ff80e24a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7a084daf74c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a5418f5954b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50c8959e84d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4e7d562c543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ee393af3e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