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86717486de40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38ffd926cd4aa4"/>
  </p:sldMasterIdLst>
  <p:sldIdLst>
    <p:sldId xmlns:r="http://schemas.openxmlformats.org/officeDocument/2006/relationships" id="256" r:id="Rb8b8aec72e534e0c"/>
    <p:sldId xmlns:r="http://schemas.openxmlformats.org/officeDocument/2006/relationships" id="257" r:id="Ra709f7b0c1474b39"/>
    <p:sldId xmlns:r="http://schemas.openxmlformats.org/officeDocument/2006/relationships" id="258" r:id="Reb2ecf06607a467c"/>
    <p:sldId xmlns:r="http://schemas.openxmlformats.org/officeDocument/2006/relationships" id="259" r:id="R65b0219a74554f89"/>
    <p:sldId xmlns:r="http://schemas.openxmlformats.org/officeDocument/2006/relationships" id="260" r:id="Rf053e4814bff4d16"/>
    <p:sldId xmlns:r="http://schemas.openxmlformats.org/officeDocument/2006/relationships" id="261" r:id="Rd34fcbf3868841a2"/>
    <p:sldId xmlns:r="http://schemas.openxmlformats.org/officeDocument/2006/relationships" id="262" r:id="R445446e7e68a48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38ffd926cd4aa4" /><Relationship Type="http://schemas.openxmlformats.org/officeDocument/2006/relationships/slide" Target="/ppt/slides/slide1.xml" Id="Rb8b8aec72e534e0c" /><Relationship Type="http://schemas.openxmlformats.org/officeDocument/2006/relationships/slide" Target="/ppt/slides/slide2.xml" Id="Ra709f7b0c1474b39" /><Relationship Type="http://schemas.openxmlformats.org/officeDocument/2006/relationships/slide" Target="/ppt/slides/slide3.xml" Id="Reb2ecf06607a467c" /><Relationship Type="http://schemas.openxmlformats.org/officeDocument/2006/relationships/slide" Target="/ppt/slides/slide4.xml" Id="R65b0219a74554f89" /><Relationship Type="http://schemas.openxmlformats.org/officeDocument/2006/relationships/slide" Target="/ppt/slides/slide5.xml" Id="Rf053e4814bff4d16" /><Relationship Type="http://schemas.openxmlformats.org/officeDocument/2006/relationships/slide" Target="/ppt/slides/slide6.xml" Id="Rd34fcbf3868841a2" /><Relationship Type="http://schemas.openxmlformats.org/officeDocument/2006/relationships/slide" Target="/ppt/slides/slide7.xml" Id="R445446e7e68a48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97d13a51054b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eb5d474444579" /><Relationship Type="http://schemas.openxmlformats.org/officeDocument/2006/relationships/theme" Target="/ppt/slideMasters/theme/theme1.xml" Id="Ra49e47d693664f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aeb5d4744445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1831b4e4a48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7abd0939248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59d7abcb342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9ecd620f341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eb29552b047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1084f6a594e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aec6fb7bc41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GB HASLUM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GB HASLUM AS ble etablert [år] og holder til i Stabbestad.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15 761 491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1 528 269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1 486 278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4 734 332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 HASLUM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RINDE CHRISTIAN HULLØEN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3788 Stabbestad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21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gbhaslum@hotmail.no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912 376 370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