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0595b937c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f8155e1c654040"/>
  </p:sldMasterIdLst>
  <p:sldIdLst>
    <p:sldId xmlns:r="http://schemas.openxmlformats.org/officeDocument/2006/relationships" id="256" r:id="R40b0b27b8f6f4460"/>
    <p:sldId xmlns:r="http://schemas.openxmlformats.org/officeDocument/2006/relationships" id="257" r:id="R61262d2834194010"/>
    <p:sldId xmlns:r="http://schemas.openxmlformats.org/officeDocument/2006/relationships" id="258" r:id="R5d502a2dd64049eb"/>
    <p:sldId xmlns:r="http://schemas.openxmlformats.org/officeDocument/2006/relationships" id="259" r:id="R06bdaec4d6624527"/>
    <p:sldId xmlns:r="http://schemas.openxmlformats.org/officeDocument/2006/relationships" id="260" r:id="R18c4aba025444439"/>
    <p:sldId xmlns:r="http://schemas.openxmlformats.org/officeDocument/2006/relationships" id="261" r:id="R841a580e13e947db"/>
    <p:sldId xmlns:r="http://schemas.openxmlformats.org/officeDocument/2006/relationships" id="262" r:id="R1f83df3538d2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8155e1c654040" /><Relationship Type="http://schemas.openxmlformats.org/officeDocument/2006/relationships/slide" Target="/ppt/slides/slide1.xml" Id="R40b0b27b8f6f4460" /><Relationship Type="http://schemas.openxmlformats.org/officeDocument/2006/relationships/slide" Target="/ppt/slides/slide2.xml" Id="R61262d2834194010" /><Relationship Type="http://schemas.openxmlformats.org/officeDocument/2006/relationships/slide" Target="/ppt/slides/slide3.xml" Id="R5d502a2dd64049eb" /><Relationship Type="http://schemas.openxmlformats.org/officeDocument/2006/relationships/slide" Target="/ppt/slides/slide4.xml" Id="R06bdaec4d6624527" /><Relationship Type="http://schemas.openxmlformats.org/officeDocument/2006/relationships/slide" Target="/ppt/slides/slide5.xml" Id="R18c4aba025444439" /><Relationship Type="http://schemas.openxmlformats.org/officeDocument/2006/relationships/slide" Target="/ppt/slides/slide6.xml" Id="R841a580e13e947db" /><Relationship Type="http://schemas.openxmlformats.org/officeDocument/2006/relationships/slide" Target="/ppt/slides/slide7.xml" Id="R1f83df3538d2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cf9e30787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d09ecc66143c5" /><Relationship Type="http://schemas.openxmlformats.org/officeDocument/2006/relationships/theme" Target="/ppt/slideMasters/theme/theme1.xml" Id="R62eb5208306d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d09ecc661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067a4295c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f1e0ede9946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6f8da7e56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115914bdb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11e57dbc64f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cfa75f70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b58fa65d5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6 033 920 000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5 529 720 000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