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2e40967c244b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8fcf9b24364a28"/>
  </p:sldMasterIdLst>
  <p:sldIdLst>
    <p:sldId xmlns:r="http://schemas.openxmlformats.org/officeDocument/2006/relationships" id="256" r:id="Rc95387f491ad4f1a"/>
    <p:sldId xmlns:r="http://schemas.openxmlformats.org/officeDocument/2006/relationships" id="257" r:id="R02ab726646914541"/>
    <p:sldId xmlns:r="http://schemas.openxmlformats.org/officeDocument/2006/relationships" id="258" r:id="R982c3e6c620f4d26"/>
    <p:sldId xmlns:r="http://schemas.openxmlformats.org/officeDocument/2006/relationships" id="259" r:id="R14d7f68aa0d8438a"/>
    <p:sldId xmlns:r="http://schemas.openxmlformats.org/officeDocument/2006/relationships" id="260" r:id="R042dda4be7a945d9"/>
    <p:sldId xmlns:r="http://schemas.openxmlformats.org/officeDocument/2006/relationships" id="261" r:id="R60b645f313024081"/>
    <p:sldId xmlns:r="http://schemas.openxmlformats.org/officeDocument/2006/relationships" id="262" r:id="R7c44f9335bd34a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8fcf9b24364a28" /><Relationship Type="http://schemas.openxmlformats.org/officeDocument/2006/relationships/slide" Target="/ppt/slides/slide1.xml" Id="Rc95387f491ad4f1a" /><Relationship Type="http://schemas.openxmlformats.org/officeDocument/2006/relationships/slide" Target="/ppt/slides/slide2.xml" Id="R02ab726646914541" /><Relationship Type="http://schemas.openxmlformats.org/officeDocument/2006/relationships/slide" Target="/ppt/slides/slide3.xml" Id="R982c3e6c620f4d26" /><Relationship Type="http://schemas.openxmlformats.org/officeDocument/2006/relationships/slide" Target="/ppt/slides/slide4.xml" Id="R14d7f68aa0d8438a" /><Relationship Type="http://schemas.openxmlformats.org/officeDocument/2006/relationships/slide" Target="/ppt/slides/slide5.xml" Id="R042dda4be7a945d9" /><Relationship Type="http://schemas.openxmlformats.org/officeDocument/2006/relationships/slide" Target="/ppt/slides/slide6.xml" Id="R60b645f313024081" /><Relationship Type="http://schemas.openxmlformats.org/officeDocument/2006/relationships/slide" Target="/ppt/slides/slide7.xml" Id="R7c44f9335bd34a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59186ab2604d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2a4e2ba2d4b0d" /><Relationship Type="http://schemas.openxmlformats.org/officeDocument/2006/relationships/theme" Target="/ppt/slideMasters/theme/theme1.xml" Id="R3d06e1a090c64e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c2a4e2ba2d4b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ed016fe4f4f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b99e5a0cb41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e76719a0f45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092a744014c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c5d1b6c1746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e0cd37f6c42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a9cbc535544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68 979 000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−72 299 000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−57 956 000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822 712 000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1 656 939 000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DSD BUS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Møllendalsveien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05505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post@tide.no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912 423 921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