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249af0d0ae4f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604732e71041e9"/>
  </p:sldMasterIdLst>
  <p:sldIdLst>
    <p:sldId xmlns:r="http://schemas.openxmlformats.org/officeDocument/2006/relationships" id="256" r:id="R95e20e8ac23d4f3b"/>
    <p:sldId xmlns:r="http://schemas.openxmlformats.org/officeDocument/2006/relationships" id="257" r:id="Rd20127d5a1d94e59"/>
    <p:sldId xmlns:r="http://schemas.openxmlformats.org/officeDocument/2006/relationships" id="258" r:id="Ra5f77dd5baa944d3"/>
    <p:sldId xmlns:r="http://schemas.openxmlformats.org/officeDocument/2006/relationships" id="259" r:id="R2331b5bccdc44572"/>
    <p:sldId xmlns:r="http://schemas.openxmlformats.org/officeDocument/2006/relationships" id="260" r:id="R02d73be606a74440"/>
    <p:sldId xmlns:r="http://schemas.openxmlformats.org/officeDocument/2006/relationships" id="261" r:id="Raa05d36b816c4115"/>
    <p:sldId xmlns:r="http://schemas.openxmlformats.org/officeDocument/2006/relationships" id="262" r:id="R797f8b479c8140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604732e71041e9" /><Relationship Type="http://schemas.openxmlformats.org/officeDocument/2006/relationships/slide" Target="/ppt/slides/slide1.xml" Id="R95e20e8ac23d4f3b" /><Relationship Type="http://schemas.openxmlformats.org/officeDocument/2006/relationships/slide" Target="/ppt/slides/slide2.xml" Id="Rd20127d5a1d94e59" /><Relationship Type="http://schemas.openxmlformats.org/officeDocument/2006/relationships/slide" Target="/ppt/slides/slide3.xml" Id="Ra5f77dd5baa944d3" /><Relationship Type="http://schemas.openxmlformats.org/officeDocument/2006/relationships/slide" Target="/ppt/slides/slide4.xml" Id="R2331b5bccdc44572" /><Relationship Type="http://schemas.openxmlformats.org/officeDocument/2006/relationships/slide" Target="/ppt/slides/slide5.xml" Id="R02d73be606a74440" /><Relationship Type="http://schemas.openxmlformats.org/officeDocument/2006/relationships/slide" Target="/ppt/slides/slide6.xml" Id="Raa05d36b816c4115" /><Relationship Type="http://schemas.openxmlformats.org/officeDocument/2006/relationships/slide" Target="/ppt/slides/slide7.xml" Id="R797f8b479c8140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569ee3abd048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a878bd2354cc3" /><Relationship Type="http://schemas.openxmlformats.org/officeDocument/2006/relationships/theme" Target="/ppt/slideMasters/theme/theme1.xml" Id="Rc1291ccc8d3c46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2a878bd2354c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a65def74d49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026cab72e4b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bbaa6ebef4d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6e97b0f0f49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030182aa744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115ccfdc54f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1c2eaf83344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ZETARE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ZETARE HOLDING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−1 929 136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−20 044 490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72 160 824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85 709 084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ZETARE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Haukeveien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1357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912 436 616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ZETARE HOLDING AS</a:t>
            </a:r>
          </a:p>
        </p:txBody>
      </p:sp>
    </p:spTree>
  </p:cSld>
  <p:clrMapOvr>
    <a:masterClrMapping xmlns:a="http://schemas.openxmlformats.org/drawingml/2006/main"/>
  </p:clrMapOvr>
</p:sld>
</file>